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9"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362" autoAdjust="0"/>
  </p:normalViewPr>
  <p:slideViewPr>
    <p:cSldViewPr>
      <p:cViewPr>
        <p:scale>
          <a:sx n="66" d="100"/>
          <a:sy n="66" d="100"/>
        </p:scale>
        <p:origin x="-2934" y="-10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001F9-30D7-49A4-9420-E1FA02B93172}" type="doc">
      <dgm:prSet loTypeId="urn:microsoft.com/office/officeart/2008/layout/LinedList" loCatId="list" qsTypeId="urn:microsoft.com/office/officeart/2005/8/quickstyle/simple1" qsCatId="simple" csTypeId="urn:microsoft.com/office/officeart/2005/8/colors/accent5_4" csCatId="accent5" phldr="1"/>
      <dgm:spPr/>
      <dgm:t>
        <a:bodyPr/>
        <a:lstStyle/>
        <a:p>
          <a:endParaRPr lang="tr-TR"/>
        </a:p>
      </dgm:t>
    </dgm:pt>
    <dgm:pt modelId="{DD5F727E-4527-44C8-9ACD-48759A2217B7}">
      <dgm:prSet phldrT="[Metin]" custT="1"/>
      <dgm:spPr/>
      <dgm:t>
        <a:bodyPr/>
        <a:lstStyle/>
        <a:p>
          <a:r>
            <a:rPr lang="tr-TR" sz="4000" b="1" dirty="0" smtClean="0">
              <a:solidFill>
                <a:srgbClr val="FF0000"/>
              </a:solidFill>
            </a:rPr>
            <a:t>Gizlilik</a:t>
          </a:r>
          <a:endParaRPr lang="tr-TR" sz="4000" b="1" dirty="0">
            <a:solidFill>
              <a:srgbClr val="FF0000"/>
            </a:solidFill>
          </a:endParaRPr>
        </a:p>
      </dgm:t>
    </dgm:pt>
    <dgm:pt modelId="{353D52A2-065F-48BF-8F82-2B9497890F75}" type="parTrans" cxnId="{C4AE8BAB-F105-4E65-A4C1-CAFBA815D623}">
      <dgm:prSet/>
      <dgm:spPr/>
      <dgm:t>
        <a:bodyPr/>
        <a:lstStyle/>
        <a:p>
          <a:endParaRPr lang="tr-TR"/>
        </a:p>
      </dgm:t>
    </dgm:pt>
    <dgm:pt modelId="{BC227DDF-A473-4EFD-84F8-C5C7E1B6EC85}" type="sibTrans" cxnId="{C4AE8BAB-F105-4E65-A4C1-CAFBA815D623}">
      <dgm:prSet/>
      <dgm:spPr/>
      <dgm:t>
        <a:bodyPr/>
        <a:lstStyle/>
        <a:p>
          <a:endParaRPr lang="tr-TR"/>
        </a:p>
      </dgm:t>
    </dgm:pt>
    <dgm:pt modelId="{897F7993-686E-460C-BC0E-EFC57DB26B89}">
      <dgm:prSet phldrT="[Metin]"/>
      <dgm:spPr/>
      <dgm:t>
        <a:bodyPr/>
        <a:lstStyle/>
        <a:p>
          <a:r>
            <a:rPr lang="tr-TR" dirty="0" smtClean="0"/>
            <a:t>Bilgiye, sadece erişim hakkı olan kişilerin erişmesidir. Bilgi, yetkili olmayan kişiler, varlıklar ve süreçler tarafından erişilemez ve ifşa edilemez.</a:t>
          </a:r>
          <a:endParaRPr lang="tr-TR" dirty="0"/>
        </a:p>
      </dgm:t>
    </dgm:pt>
    <dgm:pt modelId="{05B3F450-5BB7-43B3-80BC-2A9C885B6FBA}" type="parTrans" cxnId="{4BF50843-3CF6-499F-B4C0-81CFCDE236C1}">
      <dgm:prSet/>
      <dgm:spPr/>
      <dgm:t>
        <a:bodyPr/>
        <a:lstStyle/>
        <a:p>
          <a:endParaRPr lang="tr-TR"/>
        </a:p>
      </dgm:t>
    </dgm:pt>
    <dgm:pt modelId="{67B29219-CCB6-430B-83CD-90FA01BCEB5F}" type="sibTrans" cxnId="{4BF50843-3CF6-499F-B4C0-81CFCDE236C1}">
      <dgm:prSet/>
      <dgm:spPr/>
      <dgm:t>
        <a:bodyPr/>
        <a:lstStyle/>
        <a:p>
          <a:endParaRPr lang="tr-TR"/>
        </a:p>
      </dgm:t>
    </dgm:pt>
    <dgm:pt modelId="{7CBFEEF7-16ED-4DCA-B888-94C58669A55C}">
      <dgm:prSet phldrT="[Metin]" custT="1"/>
      <dgm:spPr/>
      <dgm:t>
        <a:bodyPr/>
        <a:lstStyle/>
        <a:p>
          <a:r>
            <a:rPr lang="tr-TR" sz="4000" b="1" dirty="0" smtClean="0">
              <a:solidFill>
                <a:srgbClr val="FF0000"/>
              </a:solidFill>
            </a:rPr>
            <a:t>Bütünlük</a:t>
          </a:r>
          <a:endParaRPr lang="tr-TR" sz="4000" b="1" dirty="0">
            <a:solidFill>
              <a:srgbClr val="FF0000"/>
            </a:solidFill>
          </a:endParaRPr>
        </a:p>
      </dgm:t>
    </dgm:pt>
    <dgm:pt modelId="{E4A41D38-E421-44B1-96D8-9F3228D98A1A}" type="parTrans" cxnId="{D16783AA-28E1-4186-9635-D4D89B8ACE6D}">
      <dgm:prSet/>
      <dgm:spPr/>
      <dgm:t>
        <a:bodyPr/>
        <a:lstStyle/>
        <a:p>
          <a:endParaRPr lang="tr-TR"/>
        </a:p>
      </dgm:t>
    </dgm:pt>
    <dgm:pt modelId="{FB4EBA84-74EF-4462-A239-0BC977F27B1B}" type="sibTrans" cxnId="{D16783AA-28E1-4186-9635-D4D89B8ACE6D}">
      <dgm:prSet/>
      <dgm:spPr/>
      <dgm:t>
        <a:bodyPr/>
        <a:lstStyle/>
        <a:p>
          <a:endParaRPr lang="tr-TR"/>
        </a:p>
      </dgm:t>
    </dgm:pt>
    <dgm:pt modelId="{AD593F3F-F437-480A-9F3B-BE0241F889B7}">
      <dgm:prSet phldrT="[Metin]"/>
      <dgm:spPr/>
      <dgm:t>
        <a:bodyPr/>
        <a:lstStyle/>
        <a:p>
          <a:r>
            <a:rPr lang="tr-TR" dirty="0" smtClean="0"/>
            <a:t>Bilginin, doğruluğunun, tamlığının ve özgünlüğünün korunmasıdır.</a:t>
          </a:r>
          <a:endParaRPr lang="tr-TR" dirty="0"/>
        </a:p>
      </dgm:t>
    </dgm:pt>
    <dgm:pt modelId="{07B5A3F2-ED6A-4939-82DD-D97D8754652C}" type="parTrans" cxnId="{EF6F813F-9038-42E1-80F0-8499D8371FF6}">
      <dgm:prSet/>
      <dgm:spPr/>
      <dgm:t>
        <a:bodyPr/>
        <a:lstStyle/>
        <a:p>
          <a:endParaRPr lang="tr-TR"/>
        </a:p>
      </dgm:t>
    </dgm:pt>
    <dgm:pt modelId="{A88AED92-4E08-4FD8-9C1C-A8E0BE369DFB}" type="sibTrans" cxnId="{EF6F813F-9038-42E1-80F0-8499D8371FF6}">
      <dgm:prSet/>
      <dgm:spPr/>
      <dgm:t>
        <a:bodyPr/>
        <a:lstStyle/>
        <a:p>
          <a:endParaRPr lang="tr-TR"/>
        </a:p>
      </dgm:t>
    </dgm:pt>
    <dgm:pt modelId="{03B2035F-D50C-41A1-9703-BBEAABAD99E9}">
      <dgm:prSet phldrT="[Metin]" custT="1"/>
      <dgm:spPr/>
      <dgm:t>
        <a:bodyPr/>
        <a:lstStyle/>
        <a:p>
          <a:r>
            <a:rPr lang="tr-TR" sz="4000" b="1" dirty="0" err="1" smtClean="0">
              <a:solidFill>
                <a:srgbClr val="FF0000"/>
              </a:solidFill>
            </a:rPr>
            <a:t>Erişebilirlik</a:t>
          </a:r>
          <a:endParaRPr lang="tr-TR" sz="4000" b="1" dirty="0">
            <a:solidFill>
              <a:srgbClr val="FF0000"/>
            </a:solidFill>
          </a:endParaRPr>
        </a:p>
      </dgm:t>
    </dgm:pt>
    <dgm:pt modelId="{26CC0D73-4F13-4C13-9703-7943931008BC}" type="parTrans" cxnId="{72AF5FBE-B1AE-4D93-8C5D-4070E8285A40}">
      <dgm:prSet/>
      <dgm:spPr/>
      <dgm:t>
        <a:bodyPr/>
        <a:lstStyle/>
        <a:p>
          <a:endParaRPr lang="tr-TR"/>
        </a:p>
      </dgm:t>
    </dgm:pt>
    <dgm:pt modelId="{5846B6D7-6F35-435A-9828-38B7E42CC3B9}" type="sibTrans" cxnId="{72AF5FBE-B1AE-4D93-8C5D-4070E8285A40}">
      <dgm:prSet/>
      <dgm:spPr/>
      <dgm:t>
        <a:bodyPr/>
        <a:lstStyle/>
        <a:p>
          <a:endParaRPr lang="tr-TR"/>
        </a:p>
      </dgm:t>
    </dgm:pt>
    <dgm:pt modelId="{D92C6071-577A-40B9-8981-35B4623AED38}">
      <dgm:prSet phldrT="[Metin]"/>
      <dgm:spPr/>
      <dgm:t>
        <a:bodyPr/>
        <a:lstStyle/>
        <a:p>
          <a:r>
            <a:rPr lang="tr-TR" dirty="0" smtClean="0"/>
            <a:t>Bilgiye erişim hakkı olan kişilerin her ihtiyaç duyduklarında erişebilmeleridir.</a:t>
          </a:r>
          <a:endParaRPr lang="tr-TR" dirty="0"/>
        </a:p>
      </dgm:t>
    </dgm:pt>
    <dgm:pt modelId="{D0E82E83-0951-4701-8EA8-752AF7B60908}" type="parTrans" cxnId="{C36B892D-4823-45E2-8959-EFA15038FBD0}">
      <dgm:prSet/>
      <dgm:spPr/>
      <dgm:t>
        <a:bodyPr/>
        <a:lstStyle/>
        <a:p>
          <a:endParaRPr lang="tr-TR"/>
        </a:p>
      </dgm:t>
    </dgm:pt>
    <dgm:pt modelId="{1487DECC-67F4-4AFC-B88E-AD7AB1FF690B}" type="sibTrans" cxnId="{C36B892D-4823-45E2-8959-EFA15038FBD0}">
      <dgm:prSet/>
      <dgm:spPr/>
      <dgm:t>
        <a:bodyPr/>
        <a:lstStyle/>
        <a:p>
          <a:endParaRPr lang="tr-TR"/>
        </a:p>
      </dgm:t>
    </dgm:pt>
    <dgm:pt modelId="{311DFDB7-F1E0-4345-BEEA-9EA0CFF3EA44}" type="pres">
      <dgm:prSet presAssocID="{333001F9-30D7-49A4-9420-E1FA02B93172}" presName="vert0" presStyleCnt="0">
        <dgm:presLayoutVars>
          <dgm:dir/>
          <dgm:animOne val="branch"/>
          <dgm:animLvl val="lvl"/>
        </dgm:presLayoutVars>
      </dgm:prSet>
      <dgm:spPr/>
      <dgm:t>
        <a:bodyPr/>
        <a:lstStyle/>
        <a:p>
          <a:endParaRPr lang="tr-TR"/>
        </a:p>
      </dgm:t>
    </dgm:pt>
    <dgm:pt modelId="{5F42C8AD-1002-42D5-B1B9-7504C5EDEF8B}" type="pres">
      <dgm:prSet presAssocID="{DD5F727E-4527-44C8-9ACD-48759A2217B7}" presName="thickLine" presStyleLbl="alignNode1" presStyleIdx="0" presStyleCnt="3"/>
      <dgm:spPr/>
    </dgm:pt>
    <dgm:pt modelId="{F4BBD2F8-92F9-4D97-A55F-5ED46B07D914}" type="pres">
      <dgm:prSet presAssocID="{DD5F727E-4527-44C8-9ACD-48759A2217B7}" presName="horz1" presStyleCnt="0"/>
      <dgm:spPr/>
    </dgm:pt>
    <dgm:pt modelId="{4EA76AC3-D8B2-4024-BFD9-EB2F3339D613}" type="pres">
      <dgm:prSet presAssocID="{DD5F727E-4527-44C8-9ACD-48759A2217B7}" presName="tx1" presStyleLbl="revTx" presStyleIdx="0" presStyleCnt="6" custScaleX="192308"/>
      <dgm:spPr/>
      <dgm:t>
        <a:bodyPr/>
        <a:lstStyle/>
        <a:p>
          <a:endParaRPr lang="tr-TR"/>
        </a:p>
      </dgm:t>
    </dgm:pt>
    <dgm:pt modelId="{E3DD0DD5-5F30-4497-AAB2-FD37FA5A4661}" type="pres">
      <dgm:prSet presAssocID="{DD5F727E-4527-44C8-9ACD-48759A2217B7}" presName="vert1" presStyleCnt="0"/>
      <dgm:spPr/>
    </dgm:pt>
    <dgm:pt modelId="{B9173B66-DC75-4880-94FB-D70779BB995F}" type="pres">
      <dgm:prSet presAssocID="{897F7993-686E-460C-BC0E-EFC57DB26B89}" presName="vertSpace2a" presStyleCnt="0"/>
      <dgm:spPr/>
    </dgm:pt>
    <dgm:pt modelId="{D15006C9-5239-4043-AE57-20BF3D82D1C3}" type="pres">
      <dgm:prSet presAssocID="{897F7993-686E-460C-BC0E-EFC57DB26B89}" presName="horz2" presStyleCnt="0"/>
      <dgm:spPr/>
    </dgm:pt>
    <dgm:pt modelId="{8C17B2C2-A7BF-4C35-97AD-CF01F6B06464}" type="pres">
      <dgm:prSet presAssocID="{897F7993-686E-460C-BC0E-EFC57DB26B89}" presName="horzSpace2" presStyleCnt="0"/>
      <dgm:spPr/>
    </dgm:pt>
    <dgm:pt modelId="{192A6337-FB2D-4ACA-9407-3A3EC550DF85}" type="pres">
      <dgm:prSet presAssocID="{897F7993-686E-460C-BC0E-EFC57DB26B89}" presName="tx2" presStyleLbl="revTx" presStyleIdx="1" presStyleCnt="6"/>
      <dgm:spPr/>
      <dgm:t>
        <a:bodyPr/>
        <a:lstStyle/>
        <a:p>
          <a:endParaRPr lang="tr-TR"/>
        </a:p>
      </dgm:t>
    </dgm:pt>
    <dgm:pt modelId="{3EB58C14-E395-4722-B122-1F571660950E}" type="pres">
      <dgm:prSet presAssocID="{897F7993-686E-460C-BC0E-EFC57DB26B89}" presName="vert2" presStyleCnt="0"/>
      <dgm:spPr/>
    </dgm:pt>
    <dgm:pt modelId="{69016E6C-7157-4E10-94C6-CC40701ACF6F}" type="pres">
      <dgm:prSet presAssocID="{897F7993-686E-460C-BC0E-EFC57DB26B89}" presName="thinLine2b" presStyleLbl="callout" presStyleIdx="0" presStyleCnt="3"/>
      <dgm:spPr/>
    </dgm:pt>
    <dgm:pt modelId="{1B345777-3A26-4C0F-8127-E3A43900D85F}" type="pres">
      <dgm:prSet presAssocID="{897F7993-686E-460C-BC0E-EFC57DB26B89}" presName="vertSpace2b" presStyleCnt="0"/>
      <dgm:spPr/>
    </dgm:pt>
    <dgm:pt modelId="{6105B1AD-AD29-44FE-8FF1-E22D2D3C5518}" type="pres">
      <dgm:prSet presAssocID="{7CBFEEF7-16ED-4DCA-B888-94C58669A55C}" presName="thickLine" presStyleLbl="alignNode1" presStyleIdx="1" presStyleCnt="3"/>
      <dgm:spPr/>
    </dgm:pt>
    <dgm:pt modelId="{0352B561-4419-42A8-9168-436CDB6433DA}" type="pres">
      <dgm:prSet presAssocID="{7CBFEEF7-16ED-4DCA-B888-94C58669A55C}" presName="horz1" presStyleCnt="0"/>
      <dgm:spPr/>
    </dgm:pt>
    <dgm:pt modelId="{072B006A-8521-4B02-8F8E-9CF476B36AE9}" type="pres">
      <dgm:prSet presAssocID="{7CBFEEF7-16ED-4DCA-B888-94C58669A55C}" presName="tx1" presStyleLbl="revTx" presStyleIdx="2" presStyleCnt="6" custScaleX="192054"/>
      <dgm:spPr/>
      <dgm:t>
        <a:bodyPr/>
        <a:lstStyle/>
        <a:p>
          <a:endParaRPr lang="tr-TR"/>
        </a:p>
      </dgm:t>
    </dgm:pt>
    <dgm:pt modelId="{2517664C-4D6E-4394-A22C-868E97895084}" type="pres">
      <dgm:prSet presAssocID="{7CBFEEF7-16ED-4DCA-B888-94C58669A55C}" presName="vert1" presStyleCnt="0"/>
      <dgm:spPr/>
    </dgm:pt>
    <dgm:pt modelId="{FC4B1D7C-D3D4-4954-BEF4-BFEC142874DD}" type="pres">
      <dgm:prSet presAssocID="{AD593F3F-F437-480A-9F3B-BE0241F889B7}" presName="vertSpace2a" presStyleCnt="0"/>
      <dgm:spPr/>
    </dgm:pt>
    <dgm:pt modelId="{F7CC3CD0-248C-4048-B918-B4902D082EF0}" type="pres">
      <dgm:prSet presAssocID="{AD593F3F-F437-480A-9F3B-BE0241F889B7}" presName="horz2" presStyleCnt="0"/>
      <dgm:spPr/>
    </dgm:pt>
    <dgm:pt modelId="{64883227-FD01-40AB-B511-CE6494DA3CD1}" type="pres">
      <dgm:prSet presAssocID="{AD593F3F-F437-480A-9F3B-BE0241F889B7}" presName="horzSpace2" presStyleCnt="0"/>
      <dgm:spPr/>
    </dgm:pt>
    <dgm:pt modelId="{9A2453A9-8BBC-412E-B4C1-7D7D32851D1F}" type="pres">
      <dgm:prSet presAssocID="{AD593F3F-F437-480A-9F3B-BE0241F889B7}" presName="tx2" presStyleLbl="revTx" presStyleIdx="3" presStyleCnt="6"/>
      <dgm:spPr/>
      <dgm:t>
        <a:bodyPr/>
        <a:lstStyle/>
        <a:p>
          <a:endParaRPr lang="tr-TR"/>
        </a:p>
      </dgm:t>
    </dgm:pt>
    <dgm:pt modelId="{6FE301F1-7D84-4D06-B357-3F3E34133EF7}" type="pres">
      <dgm:prSet presAssocID="{AD593F3F-F437-480A-9F3B-BE0241F889B7}" presName="vert2" presStyleCnt="0"/>
      <dgm:spPr/>
    </dgm:pt>
    <dgm:pt modelId="{B2219D02-E311-407C-8001-9EB7E6F1A739}" type="pres">
      <dgm:prSet presAssocID="{AD593F3F-F437-480A-9F3B-BE0241F889B7}" presName="thinLine2b" presStyleLbl="callout" presStyleIdx="1" presStyleCnt="3"/>
      <dgm:spPr/>
    </dgm:pt>
    <dgm:pt modelId="{1EA8332F-B35E-4E0D-88EF-30E6BA7D3727}" type="pres">
      <dgm:prSet presAssocID="{AD593F3F-F437-480A-9F3B-BE0241F889B7}" presName="vertSpace2b" presStyleCnt="0"/>
      <dgm:spPr/>
    </dgm:pt>
    <dgm:pt modelId="{E8660C69-0C1E-4325-AA32-C524847D047E}" type="pres">
      <dgm:prSet presAssocID="{03B2035F-D50C-41A1-9703-BBEAABAD99E9}" presName="thickLine" presStyleLbl="alignNode1" presStyleIdx="2" presStyleCnt="3"/>
      <dgm:spPr/>
    </dgm:pt>
    <dgm:pt modelId="{8843CA67-895D-41B1-BE16-8F9444929A5A}" type="pres">
      <dgm:prSet presAssocID="{03B2035F-D50C-41A1-9703-BBEAABAD99E9}" presName="horz1" presStyleCnt="0"/>
      <dgm:spPr/>
    </dgm:pt>
    <dgm:pt modelId="{64E91A04-2C9B-4AC3-B3AA-77232D86595A}" type="pres">
      <dgm:prSet presAssocID="{03B2035F-D50C-41A1-9703-BBEAABAD99E9}" presName="tx1" presStyleLbl="revTx" presStyleIdx="4" presStyleCnt="6" custScaleX="198850"/>
      <dgm:spPr/>
      <dgm:t>
        <a:bodyPr/>
        <a:lstStyle/>
        <a:p>
          <a:endParaRPr lang="tr-TR"/>
        </a:p>
      </dgm:t>
    </dgm:pt>
    <dgm:pt modelId="{881BDF19-E7A7-4762-910F-72BFDDCA8890}" type="pres">
      <dgm:prSet presAssocID="{03B2035F-D50C-41A1-9703-BBEAABAD99E9}" presName="vert1" presStyleCnt="0"/>
      <dgm:spPr/>
    </dgm:pt>
    <dgm:pt modelId="{91E16F99-4596-4DC9-A5C1-59CC1E22217C}" type="pres">
      <dgm:prSet presAssocID="{D92C6071-577A-40B9-8981-35B4623AED38}" presName="vertSpace2a" presStyleCnt="0"/>
      <dgm:spPr/>
    </dgm:pt>
    <dgm:pt modelId="{8BB84589-5CB6-4BC2-A1F8-AF8BD56B9224}" type="pres">
      <dgm:prSet presAssocID="{D92C6071-577A-40B9-8981-35B4623AED38}" presName="horz2" presStyleCnt="0"/>
      <dgm:spPr/>
    </dgm:pt>
    <dgm:pt modelId="{1E1504F2-F6C0-4903-B9CB-C1D9F6E6F8A8}" type="pres">
      <dgm:prSet presAssocID="{D92C6071-577A-40B9-8981-35B4623AED38}" presName="horzSpace2" presStyleCnt="0"/>
      <dgm:spPr/>
    </dgm:pt>
    <dgm:pt modelId="{48066C57-285D-4D40-A78F-F8C79F6CAAC4}" type="pres">
      <dgm:prSet presAssocID="{D92C6071-577A-40B9-8981-35B4623AED38}" presName="tx2" presStyleLbl="revTx" presStyleIdx="5" presStyleCnt="6"/>
      <dgm:spPr/>
      <dgm:t>
        <a:bodyPr/>
        <a:lstStyle/>
        <a:p>
          <a:endParaRPr lang="tr-TR"/>
        </a:p>
      </dgm:t>
    </dgm:pt>
    <dgm:pt modelId="{998F100E-E12E-42C1-B166-DF3593B0F40A}" type="pres">
      <dgm:prSet presAssocID="{D92C6071-577A-40B9-8981-35B4623AED38}" presName="vert2" presStyleCnt="0"/>
      <dgm:spPr/>
    </dgm:pt>
    <dgm:pt modelId="{407C02D1-B758-4DBB-B07F-8A40DD27DBB7}" type="pres">
      <dgm:prSet presAssocID="{D92C6071-577A-40B9-8981-35B4623AED38}" presName="thinLine2b" presStyleLbl="callout" presStyleIdx="2" presStyleCnt="3"/>
      <dgm:spPr/>
    </dgm:pt>
    <dgm:pt modelId="{66B05679-FFE6-4E35-941E-3461AE3C1D0A}" type="pres">
      <dgm:prSet presAssocID="{D92C6071-577A-40B9-8981-35B4623AED38}" presName="vertSpace2b" presStyleCnt="0"/>
      <dgm:spPr/>
    </dgm:pt>
  </dgm:ptLst>
  <dgm:cxnLst>
    <dgm:cxn modelId="{EF6F813F-9038-42E1-80F0-8499D8371FF6}" srcId="{7CBFEEF7-16ED-4DCA-B888-94C58669A55C}" destId="{AD593F3F-F437-480A-9F3B-BE0241F889B7}" srcOrd="0" destOrd="0" parTransId="{07B5A3F2-ED6A-4939-82DD-D97D8754652C}" sibTransId="{A88AED92-4E08-4FD8-9C1C-A8E0BE369DFB}"/>
    <dgm:cxn modelId="{0CA5F038-7B85-4440-8ECB-0DA5F143E6AA}" type="presOf" srcId="{DD5F727E-4527-44C8-9ACD-48759A2217B7}" destId="{4EA76AC3-D8B2-4024-BFD9-EB2F3339D613}" srcOrd="0" destOrd="0" presId="urn:microsoft.com/office/officeart/2008/layout/LinedList"/>
    <dgm:cxn modelId="{72AF5FBE-B1AE-4D93-8C5D-4070E8285A40}" srcId="{333001F9-30D7-49A4-9420-E1FA02B93172}" destId="{03B2035F-D50C-41A1-9703-BBEAABAD99E9}" srcOrd="2" destOrd="0" parTransId="{26CC0D73-4F13-4C13-9703-7943931008BC}" sibTransId="{5846B6D7-6F35-435A-9828-38B7E42CC3B9}"/>
    <dgm:cxn modelId="{F7FE44A0-4341-4823-8E93-01D977FE8E23}" type="presOf" srcId="{7CBFEEF7-16ED-4DCA-B888-94C58669A55C}" destId="{072B006A-8521-4B02-8F8E-9CF476B36AE9}" srcOrd="0" destOrd="0" presId="urn:microsoft.com/office/officeart/2008/layout/LinedList"/>
    <dgm:cxn modelId="{4BF50843-3CF6-499F-B4C0-81CFCDE236C1}" srcId="{DD5F727E-4527-44C8-9ACD-48759A2217B7}" destId="{897F7993-686E-460C-BC0E-EFC57DB26B89}" srcOrd="0" destOrd="0" parTransId="{05B3F450-5BB7-43B3-80BC-2A9C885B6FBA}" sibTransId="{67B29219-CCB6-430B-83CD-90FA01BCEB5F}"/>
    <dgm:cxn modelId="{C75F8C7E-BC9F-44E9-806F-580481F4D16D}" type="presOf" srcId="{D92C6071-577A-40B9-8981-35B4623AED38}" destId="{48066C57-285D-4D40-A78F-F8C79F6CAAC4}" srcOrd="0" destOrd="0" presId="urn:microsoft.com/office/officeart/2008/layout/LinedList"/>
    <dgm:cxn modelId="{C36B892D-4823-45E2-8959-EFA15038FBD0}" srcId="{03B2035F-D50C-41A1-9703-BBEAABAD99E9}" destId="{D92C6071-577A-40B9-8981-35B4623AED38}" srcOrd="0" destOrd="0" parTransId="{D0E82E83-0951-4701-8EA8-752AF7B60908}" sibTransId="{1487DECC-67F4-4AFC-B88E-AD7AB1FF690B}"/>
    <dgm:cxn modelId="{6C2A6A08-A855-406E-923B-E2ECB1A89E80}" type="presOf" srcId="{AD593F3F-F437-480A-9F3B-BE0241F889B7}" destId="{9A2453A9-8BBC-412E-B4C1-7D7D32851D1F}" srcOrd="0" destOrd="0" presId="urn:microsoft.com/office/officeart/2008/layout/LinedList"/>
    <dgm:cxn modelId="{6C90AA4C-BF01-44BE-B451-E9802927B19D}" type="presOf" srcId="{03B2035F-D50C-41A1-9703-BBEAABAD99E9}" destId="{64E91A04-2C9B-4AC3-B3AA-77232D86595A}" srcOrd="0" destOrd="0" presId="urn:microsoft.com/office/officeart/2008/layout/LinedList"/>
    <dgm:cxn modelId="{D16783AA-28E1-4186-9635-D4D89B8ACE6D}" srcId="{333001F9-30D7-49A4-9420-E1FA02B93172}" destId="{7CBFEEF7-16ED-4DCA-B888-94C58669A55C}" srcOrd="1" destOrd="0" parTransId="{E4A41D38-E421-44B1-96D8-9F3228D98A1A}" sibTransId="{FB4EBA84-74EF-4462-A239-0BC977F27B1B}"/>
    <dgm:cxn modelId="{FFCE44DD-B0C8-4802-A018-396019060E91}" type="presOf" srcId="{333001F9-30D7-49A4-9420-E1FA02B93172}" destId="{311DFDB7-F1E0-4345-BEEA-9EA0CFF3EA44}" srcOrd="0" destOrd="0" presId="urn:microsoft.com/office/officeart/2008/layout/LinedList"/>
    <dgm:cxn modelId="{13014E55-1C83-4AA6-A93B-B80CAB2C7B93}" type="presOf" srcId="{897F7993-686E-460C-BC0E-EFC57DB26B89}" destId="{192A6337-FB2D-4ACA-9407-3A3EC550DF85}" srcOrd="0" destOrd="0" presId="urn:microsoft.com/office/officeart/2008/layout/LinedList"/>
    <dgm:cxn modelId="{C4AE8BAB-F105-4E65-A4C1-CAFBA815D623}" srcId="{333001F9-30D7-49A4-9420-E1FA02B93172}" destId="{DD5F727E-4527-44C8-9ACD-48759A2217B7}" srcOrd="0" destOrd="0" parTransId="{353D52A2-065F-48BF-8F82-2B9497890F75}" sibTransId="{BC227DDF-A473-4EFD-84F8-C5C7E1B6EC85}"/>
    <dgm:cxn modelId="{257E3410-4EF6-4624-B3B2-B5C1676B5AB9}" type="presParOf" srcId="{311DFDB7-F1E0-4345-BEEA-9EA0CFF3EA44}" destId="{5F42C8AD-1002-42D5-B1B9-7504C5EDEF8B}" srcOrd="0" destOrd="0" presId="urn:microsoft.com/office/officeart/2008/layout/LinedList"/>
    <dgm:cxn modelId="{7FA2740C-5DC1-411F-B4C0-A5D0BC9489A8}" type="presParOf" srcId="{311DFDB7-F1E0-4345-BEEA-9EA0CFF3EA44}" destId="{F4BBD2F8-92F9-4D97-A55F-5ED46B07D914}" srcOrd="1" destOrd="0" presId="urn:microsoft.com/office/officeart/2008/layout/LinedList"/>
    <dgm:cxn modelId="{43026F28-D9E0-435C-AF8E-DD440939C155}" type="presParOf" srcId="{F4BBD2F8-92F9-4D97-A55F-5ED46B07D914}" destId="{4EA76AC3-D8B2-4024-BFD9-EB2F3339D613}" srcOrd="0" destOrd="0" presId="urn:microsoft.com/office/officeart/2008/layout/LinedList"/>
    <dgm:cxn modelId="{936545CA-9DF5-4E6F-9F41-E4514AFCB68B}" type="presParOf" srcId="{F4BBD2F8-92F9-4D97-A55F-5ED46B07D914}" destId="{E3DD0DD5-5F30-4497-AAB2-FD37FA5A4661}" srcOrd="1" destOrd="0" presId="urn:microsoft.com/office/officeart/2008/layout/LinedList"/>
    <dgm:cxn modelId="{7D252062-8847-45EF-98A0-8BD9844B8F7F}" type="presParOf" srcId="{E3DD0DD5-5F30-4497-AAB2-FD37FA5A4661}" destId="{B9173B66-DC75-4880-94FB-D70779BB995F}" srcOrd="0" destOrd="0" presId="urn:microsoft.com/office/officeart/2008/layout/LinedList"/>
    <dgm:cxn modelId="{C1C70A47-AA41-4051-A068-D2BC757619A6}" type="presParOf" srcId="{E3DD0DD5-5F30-4497-AAB2-FD37FA5A4661}" destId="{D15006C9-5239-4043-AE57-20BF3D82D1C3}" srcOrd="1" destOrd="0" presId="urn:microsoft.com/office/officeart/2008/layout/LinedList"/>
    <dgm:cxn modelId="{533D758E-632A-436E-88A3-45CC2009CB7A}" type="presParOf" srcId="{D15006C9-5239-4043-AE57-20BF3D82D1C3}" destId="{8C17B2C2-A7BF-4C35-97AD-CF01F6B06464}" srcOrd="0" destOrd="0" presId="urn:microsoft.com/office/officeart/2008/layout/LinedList"/>
    <dgm:cxn modelId="{8E906951-25CE-43CD-B96C-7246422C522F}" type="presParOf" srcId="{D15006C9-5239-4043-AE57-20BF3D82D1C3}" destId="{192A6337-FB2D-4ACA-9407-3A3EC550DF85}" srcOrd="1" destOrd="0" presId="urn:microsoft.com/office/officeart/2008/layout/LinedList"/>
    <dgm:cxn modelId="{A8129CBD-15C9-4AEE-BB59-C86A34E87E6C}" type="presParOf" srcId="{D15006C9-5239-4043-AE57-20BF3D82D1C3}" destId="{3EB58C14-E395-4722-B122-1F571660950E}" srcOrd="2" destOrd="0" presId="urn:microsoft.com/office/officeart/2008/layout/LinedList"/>
    <dgm:cxn modelId="{1D0F5CFE-C22B-4D3D-ACC2-752C43332625}" type="presParOf" srcId="{E3DD0DD5-5F30-4497-AAB2-FD37FA5A4661}" destId="{69016E6C-7157-4E10-94C6-CC40701ACF6F}" srcOrd="2" destOrd="0" presId="urn:microsoft.com/office/officeart/2008/layout/LinedList"/>
    <dgm:cxn modelId="{0DD0574F-1B9F-4297-ABA6-7D5395D309C4}" type="presParOf" srcId="{E3DD0DD5-5F30-4497-AAB2-FD37FA5A4661}" destId="{1B345777-3A26-4C0F-8127-E3A43900D85F}" srcOrd="3" destOrd="0" presId="urn:microsoft.com/office/officeart/2008/layout/LinedList"/>
    <dgm:cxn modelId="{84A8BB4F-66DE-4C90-B5DD-DA78FBEC4BDC}" type="presParOf" srcId="{311DFDB7-F1E0-4345-BEEA-9EA0CFF3EA44}" destId="{6105B1AD-AD29-44FE-8FF1-E22D2D3C5518}" srcOrd="2" destOrd="0" presId="urn:microsoft.com/office/officeart/2008/layout/LinedList"/>
    <dgm:cxn modelId="{7FFA2637-5C5C-46A1-9892-4FD3389855BC}" type="presParOf" srcId="{311DFDB7-F1E0-4345-BEEA-9EA0CFF3EA44}" destId="{0352B561-4419-42A8-9168-436CDB6433DA}" srcOrd="3" destOrd="0" presId="urn:microsoft.com/office/officeart/2008/layout/LinedList"/>
    <dgm:cxn modelId="{9C4B81F9-A26C-444C-BF13-C8C8F054B4FB}" type="presParOf" srcId="{0352B561-4419-42A8-9168-436CDB6433DA}" destId="{072B006A-8521-4B02-8F8E-9CF476B36AE9}" srcOrd="0" destOrd="0" presId="urn:microsoft.com/office/officeart/2008/layout/LinedList"/>
    <dgm:cxn modelId="{CA0825AD-B58E-405F-B97F-5E99A08C69DB}" type="presParOf" srcId="{0352B561-4419-42A8-9168-436CDB6433DA}" destId="{2517664C-4D6E-4394-A22C-868E97895084}" srcOrd="1" destOrd="0" presId="urn:microsoft.com/office/officeart/2008/layout/LinedList"/>
    <dgm:cxn modelId="{5B9EDBAF-059A-42BF-8E26-E0BACC163F2D}" type="presParOf" srcId="{2517664C-4D6E-4394-A22C-868E97895084}" destId="{FC4B1D7C-D3D4-4954-BEF4-BFEC142874DD}" srcOrd="0" destOrd="0" presId="urn:microsoft.com/office/officeart/2008/layout/LinedList"/>
    <dgm:cxn modelId="{37FAAAAD-635A-41AA-B169-ED8062E549B5}" type="presParOf" srcId="{2517664C-4D6E-4394-A22C-868E97895084}" destId="{F7CC3CD0-248C-4048-B918-B4902D082EF0}" srcOrd="1" destOrd="0" presId="urn:microsoft.com/office/officeart/2008/layout/LinedList"/>
    <dgm:cxn modelId="{196E7489-4B2B-40B2-A0BA-3F72E8B1DE02}" type="presParOf" srcId="{F7CC3CD0-248C-4048-B918-B4902D082EF0}" destId="{64883227-FD01-40AB-B511-CE6494DA3CD1}" srcOrd="0" destOrd="0" presId="urn:microsoft.com/office/officeart/2008/layout/LinedList"/>
    <dgm:cxn modelId="{EDDBE1D2-EAEF-4E43-8E05-41FBDA41CBE5}" type="presParOf" srcId="{F7CC3CD0-248C-4048-B918-B4902D082EF0}" destId="{9A2453A9-8BBC-412E-B4C1-7D7D32851D1F}" srcOrd="1" destOrd="0" presId="urn:microsoft.com/office/officeart/2008/layout/LinedList"/>
    <dgm:cxn modelId="{92F7A326-2863-49B0-A6F3-FA6508A061B6}" type="presParOf" srcId="{F7CC3CD0-248C-4048-B918-B4902D082EF0}" destId="{6FE301F1-7D84-4D06-B357-3F3E34133EF7}" srcOrd="2" destOrd="0" presId="urn:microsoft.com/office/officeart/2008/layout/LinedList"/>
    <dgm:cxn modelId="{1EC1D92F-BD71-4E20-A120-4DC9CADD6627}" type="presParOf" srcId="{2517664C-4D6E-4394-A22C-868E97895084}" destId="{B2219D02-E311-407C-8001-9EB7E6F1A739}" srcOrd="2" destOrd="0" presId="urn:microsoft.com/office/officeart/2008/layout/LinedList"/>
    <dgm:cxn modelId="{C1FB081B-A88B-46B3-B03E-ECD4D87F9220}" type="presParOf" srcId="{2517664C-4D6E-4394-A22C-868E97895084}" destId="{1EA8332F-B35E-4E0D-88EF-30E6BA7D3727}" srcOrd="3" destOrd="0" presId="urn:microsoft.com/office/officeart/2008/layout/LinedList"/>
    <dgm:cxn modelId="{0F900B66-020C-4F94-B8A0-02EEF268A86A}" type="presParOf" srcId="{311DFDB7-F1E0-4345-BEEA-9EA0CFF3EA44}" destId="{E8660C69-0C1E-4325-AA32-C524847D047E}" srcOrd="4" destOrd="0" presId="urn:microsoft.com/office/officeart/2008/layout/LinedList"/>
    <dgm:cxn modelId="{6A249AB1-FCEC-4261-8171-E1AB26CB7AB8}" type="presParOf" srcId="{311DFDB7-F1E0-4345-BEEA-9EA0CFF3EA44}" destId="{8843CA67-895D-41B1-BE16-8F9444929A5A}" srcOrd="5" destOrd="0" presId="urn:microsoft.com/office/officeart/2008/layout/LinedList"/>
    <dgm:cxn modelId="{66DA07AF-2EBC-486A-803B-D4A30C45492A}" type="presParOf" srcId="{8843CA67-895D-41B1-BE16-8F9444929A5A}" destId="{64E91A04-2C9B-4AC3-B3AA-77232D86595A}" srcOrd="0" destOrd="0" presId="urn:microsoft.com/office/officeart/2008/layout/LinedList"/>
    <dgm:cxn modelId="{4B109F93-0045-45E6-A5A9-D725CE9A0061}" type="presParOf" srcId="{8843CA67-895D-41B1-BE16-8F9444929A5A}" destId="{881BDF19-E7A7-4762-910F-72BFDDCA8890}" srcOrd="1" destOrd="0" presId="urn:microsoft.com/office/officeart/2008/layout/LinedList"/>
    <dgm:cxn modelId="{08C436C9-C12A-4392-8EB2-E5B72CD51B3E}" type="presParOf" srcId="{881BDF19-E7A7-4762-910F-72BFDDCA8890}" destId="{91E16F99-4596-4DC9-A5C1-59CC1E22217C}" srcOrd="0" destOrd="0" presId="urn:microsoft.com/office/officeart/2008/layout/LinedList"/>
    <dgm:cxn modelId="{ED1B03DB-8855-4817-AFFF-427AAA34A746}" type="presParOf" srcId="{881BDF19-E7A7-4762-910F-72BFDDCA8890}" destId="{8BB84589-5CB6-4BC2-A1F8-AF8BD56B9224}" srcOrd="1" destOrd="0" presId="urn:microsoft.com/office/officeart/2008/layout/LinedList"/>
    <dgm:cxn modelId="{A9B3F019-AFD9-4DAD-AD90-BC066D13CB5E}" type="presParOf" srcId="{8BB84589-5CB6-4BC2-A1F8-AF8BD56B9224}" destId="{1E1504F2-F6C0-4903-B9CB-C1D9F6E6F8A8}" srcOrd="0" destOrd="0" presId="urn:microsoft.com/office/officeart/2008/layout/LinedList"/>
    <dgm:cxn modelId="{0D68B37B-EB75-4551-9FB0-C1E59885E64C}" type="presParOf" srcId="{8BB84589-5CB6-4BC2-A1F8-AF8BD56B9224}" destId="{48066C57-285D-4D40-A78F-F8C79F6CAAC4}" srcOrd="1" destOrd="0" presId="urn:microsoft.com/office/officeart/2008/layout/LinedList"/>
    <dgm:cxn modelId="{07D9AAA6-FEA0-46F5-A06E-D49BA2265BD2}" type="presParOf" srcId="{8BB84589-5CB6-4BC2-A1F8-AF8BD56B9224}" destId="{998F100E-E12E-42C1-B166-DF3593B0F40A}" srcOrd="2" destOrd="0" presId="urn:microsoft.com/office/officeart/2008/layout/LinedList"/>
    <dgm:cxn modelId="{129D1728-8786-466A-B5E5-2A0BB3B9EF29}" type="presParOf" srcId="{881BDF19-E7A7-4762-910F-72BFDDCA8890}" destId="{407C02D1-B758-4DBB-B07F-8A40DD27DBB7}" srcOrd="2" destOrd="0" presId="urn:microsoft.com/office/officeart/2008/layout/LinedList"/>
    <dgm:cxn modelId="{2BC5B334-5AF1-4C76-9E6E-182D85F86161}" type="presParOf" srcId="{881BDF19-E7A7-4762-910F-72BFDDCA8890}" destId="{66B05679-FFE6-4E35-941E-3461AE3C1D0A}" srcOrd="3" destOrd="0" presId="urn:microsoft.com/office/officeart/2008/layout/LinedList"/>
  </dgm:cxnLst>
  <dgm:bg/>
  <dgm:whole/>
</dgm:dataModel>
</file>

<file path=ppt/diagrams/data2.xml><?xml version="1.0" encoding="utf-8"?>
<dgm:dataModel xmlns:dgm="http://schemas.openxmlformats.org/drawingml/2006/diagram" xmlns:a="http://schemas.openxmlformats.org/drawingml/2006/main">
  <dgm:ptLst>
    <dgm:pt modelId="{CBAFB591-E566-411F-9A14-84935E1DC204}"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tr-TR"/>
        </a:p>
      </dgm:t>
    </dgm:pt>
    <dgm:pt modelId="{D82D7E5E-5532-4B71-A5EF-3EDFC2F4784F}">
      <dgm:prSet phldrT="[Metin]"/>
      <dgm:spPr>
        <a:solidFill>
          <a:schemeClr val="accent1"/>
        </a:solidFill>
      </dgm:spPr>
      <dgm:t>
        <a:bodyPr/>
        <a:lstStyle/>
        <a:p>
          <a:r>
            <a:rPr lang="tr-TR" dirty="0" smtClean="0">
              <a:solidFill>
                <a:schemeClr val="tx1"/>
              </a:solidFill>
              <a:latin typeface="+mn-lt"/>
            </a:rPr>
            <a:t>Çalışma masası ve bilgisayar ekranı üzerinde bilgiye yetkisiz ulaşım engellenmelidir.</a:t>
          </a:r>
          <a:endParaRPr lang="tr-TR" dirty="0">
            <a:solidFill>
              <a:schemeClr val="tx1"/>
            </a:solidFill>
            <a:latin typeface="+mn-lt"/>
          </a:endParaRPr>
        </a:p>
      </dgm:t>
    </dgm:pt>
    <dgm:pt modelId="{0AA0DC0A-F2FC-47AB-90A9-38D02F4EA47A}" type="parTrans" cxnId="{B1234123-2F14-4F80-9990-5EC44D678462}">
      <dgm:prSet/>
      <dgm:spPr/>
      <dgm:t>
        <a:bodyPr/>
        <a:lstStyle/>
        <a:p>
          <a:endParaRPr lang="tr-TR"/>
        </a:p>
      </dgm:t>
    </dgm:pt>
    <dgm:pt modelId="{67295F19-B29B-4E46-9C3D-E234D4E73F37}" type="sibTrans" cxnId="{B1234123-2F14-4F80-9990-5EC44D678462}">
      <dgm:prSet/>
      <dgm:spPr/>
      <dgm:t>
        <a:bodyPr/>
        <a:lstStyle/>
        <a:p>
          <a:endParaRPr lang="tr-TR"/>
        </a:p>
      </dgm:t>
    </dgm:pt>
    <dgm:pt modelId="{A54974FF-B5AC-455C-9EFF-720BA371D71A}">
      <dgm:prSet phldrT="[Metin]"/>
      <dgm:spPr>
        <a:solidFill>
          <a:schemeClr val="accent5">
            <a:lumMod val="60000"/>
            <a:lumOff val="40000"/>
          </a:schemeClr>
        </a:solidFill>
      </dgm:spPr>
      <dgm:t>
        <a:bodyPr/>
        <a:lstStyle/>
        <a:p>
          <a:r>
            <a:rPr lang="tr-TR" dirty="0" smtClean="0">
              <a:solidFill>
                <a:schemeClr val="tx1"/>
              </a:solidFill>
              <a:latin typeface="+mn-lt"/>
            </a:rPr>
            <a:t>Çalışma odaları ayrılırken kilitlenerek, anahtarları kontrol altında tutulmalıdır.</a:t>
          </a:r>
          <a:endParaRPr lang="tr-TR" dirty="0">
            <a:solidFill>
              <a:schemeClr val="tx1"/>
            </a:solidFill>
            <a:latin typeface="+mn-lt"/>
          </a:endParaRPr>
        </a:p>
      </dgm:t>
    </dgm:pt>
    <dgm:pt modelId="{8DE2E9C3-A1FE-4404-8CBE-66E2E0143C18}" type="parTrans" cxnId="{D92B861D-E844-46E7-87A5-DCE4A7819A7F}">
      <dgm:prSet/>
      <dgm:spPr/>
      <dgm:t>
        <a:bodyPr/>
        <a:lstStyle/>
        <a:p>
          <a:endParaRPr lang="tr-TR"/>
        </a:p>
      </dgm:t>
    </dgm:pt>
    <dgm:pt modelId="{C8D4E0E8-5E62-46F6-9E61-2AF6ECC334D3}" type="sibTrans" cxnId="{D92B861D-E844-46E7-87A5-DCE4A7819A7F}">
      <dgm:prSet/>
      <dgm:spPr/>
      <dgm:t>
        <a:bodyPr/>
        <a:lstStyle/>
        <a:p>
          <a:endParaRPr lang="tr-TR"/>
        </a:p>
      </dgm:t>
    </dgm:pt>
    <dgm:pt modelId="{E81382A3-3CF0-495D-93A9-F8E116B1DD10}">
      <dgm:prSet phldrT="[Metin]"/>
      <dgm:spPr>
        <a:solidFill>
          <a:schemeClr val="accent1"/>
        </a:solidFill>
      </dgm:spPr>
      <dgm:t>
        <a:bodyPr/>
        <a:lstStyle/>
        <a:p>
          <a:r>
            <a:rPr lang="tr-TR" dirty="0" smtClean="0">
              <a:solidFill>
                <a:schemeClr val="tx1"/>
              </a:solidFill>
              <a:latin typeface="+mn-lt"/>
            </a:rPr>
            <a:t>Kullanıcı adı ve şifre iyi korunmalıdır.</a:t>
          </a:r>
          <a:endParaRPr lang="tr-TR" dirty="0">
            <a:solidFill>
              <a:schemeClr val="tx1"/>
            </a:solidFill>
            <a:latin typeface="+mn-lt"/>
          </a:endParaRPr>
        </a:p>
      </dgm:t>
    </dgm:pt>
    <dgm:pt modelId="{157A7E5E-B5F6-4E53-B927-AF52FF776543}" type="parTrans" cxnId="{A65A85ED-9AFC-415F-B39A-699283024ECB}">
      <dgm:prSet/>
      <dgm:spPr/>
      <dgm:t>
        <a:bodyPr/>
        <a:lstStyle/>
        <a:p>
          <a:endParaRPr lang="tr-TR"/>
        </a:p>
      </dgm:t>
    </dgm:pt>
    <dgm:pt modelId="{4A0F9D87-4B46-49AA-A20F-D89C619E39A9}" type="sibTrans" cxnId="{A65A85ED-9AFC-415F-B39A-699283024ECB}">
      <dgm:prSet/>
      <dgm:spPr/>
      <dgm:t>
        <a:bodyPr/>
        <a:lstStyle/>
        <a:p>
          <a:endParaRPr lang="tr-TR"/>
        </a:p>
      </dgm:t>
    </dgm:pt>
    <dgm:pt modelId="{53D805AD-C0FA-408F-A5A7-05DA7E9D4927}">
      <dgm:prSet phldrT="[Metin]"/>
      <dgm:spPr>
        <a:solidFill>
          <a:schemeClr val="accent5">
            <a:lumMod val="60000"/>
            <a:lumOff val="40000"/>
          </a:schemeClr>
        </a:solidFill>
      </dgm:spPr>
      <dgm:t>
        <a:bodyPr/>
        <a:lstStyle/>
        <a:p>
          <a:r>
            <a:rPr lang="tr-TR" dirty="0" smtClean="0">
              <a:solidFill>
                <a:schemeClr val="tx1"/>
              </a:solidFill>
              <a:latin typeface="+mn-lt"/>
            </a:rPr>
            <a:t>Bilgisayar başından ayrılırken Windows Logo + L tuşlarıyla bilgisayar kilitlenmelidir.</a:t>
          </a:r>
          <a:endParaRPr lang="tr-TR" dirty="0">
            <a:solidFill>
              <a:schemeClr val="tx1"/>
            </a:solidFill>
            <a:latin typeface="+mn-lt"/>
          </a:endParaRPr>
        </a:p>
      </dgm:t>
    </dgm:pt>
    <dgm:pt modelId="{4CEA4DB7-0D84-498D-832F-8BF85E689845}" type="parTrans" cxnId="{56273190-8C49-46E6-8BE4-0F5783EC6177}">
      <dgm:prSet/>
      <dgm:spPr/>
      <dgm:t>
        <a:bodyPr/>
        <a:lstStyle/>
        <a:p>
          <a:endParaRPr lang="tr-TR"/>
        </a:p>
      </dgm:t>
    </dgm:pt>
    <dgm:pt modelId="{0D68147E-DDA7-40EC-9C2D-3FBC3E6F0C84}" type="sibTrans" cxnId="{56273190-8C49-46E6-8BE4-0F5783EC6177}">
      <dgm:prSet/>
      <dgm:spPr/>
      <dgm:t>
        <a:bodyPr/>
        <a:lstStyle/>
        <a:p>
          <a:endParaRPr lang="tr-TR"/>
        </a:p>
      </dgm:t>
    </dgm:pt>
    <dgm:pt modelId="{4FF1F34F-D2D4-4F5D-842B-CABF1989106D}">
      <dgm:prSet phldrT="[Metin]"/>
      <dgm:spPr>
        <a:solidFill>
          <a:schemeClr val="accent1"/>
        </a:solidFill>
      </dgm:spPr>
      <dgm:t>
        <a:bodyPr/>
        <a:lstStyle/>
        <a:p>
          <a:r>
            <a:rPr lang="tr-TR" dirty="0" smtClean="0">
              <a:solidFill>
                <a:schemeClr val="tx1"/>
              </a:solidFill>
              <a:latin typeface="+mn-lt"/>
            </a:rPr>
            <a:t>Bilgisayar ekran kilidi aktif hale getirilmeli ve süresi çok uzun olmamalıdır.</a:t>
          </a:r>
          <a:endParaRPr lang="tr-TR" dirty="0">
            <a:solidFill>
              <a:schemeClr val="tx1"/>
            </a:solidFill>
            <a:latin typeface="+mn-lt"/>
          </a:endParaRPr>
        </a:p>
      </dgm:t>
    </dgm:pt>
    <dgm:pt modelId="{645C8C05-CB9D-4123-B66A-8722DA93E7B2}" type="parTrans" cxnId="{63F4F722-56D8-4348-8381-C15B0D0C5EF6}">
      <dgm:prSet/>
      <dgm:spPr/>
      <dgm:t>
        <a:bodyPr/>
        <a:lstStyle/>
        <a:p>
          <a:endParaRPr lang="tr-TR"/>
        </a:p>
      </dgm:t>
    </dgm:pt>
    <dgm:pt modelId="{8F46086C-21AA-4A8C-A6F6-CCF76318FB2D}" type="sibTrans" cxnId="{63F4F722-56D8-4348-8381-C15B0D0C5EF6}">
      <dgm:prSet/>
      <dgm:spPr/>
      <dgm:t>
        <a:bodyPr/>
        <a:lstStyle/>
        <a:p>
          <a:endParaRPr lang="tr-TR"/>
        </a:p>
      </dgm:t>
    </dgm:pt>
    <dgm:pt modelId="{3F6355D3-EAAC-409C-A23B-7231E5677342}" type="pres">
      <dgm:prSet presAssocID="{CBAFB591-E566-411F-9A14-84935E1DC204}" presName="linear" presStyleCnt="0">
        <dgm:presLayoutVars>
          <dgm:animLvl val="lvl"/>
          <dgm:resizeHandles val="exact"/>
        </dgm:presLayoutVars>
      </dgm:prSet>
      <dgm:spPr/>
      <dgm:t>
        <a:bodyPr/>
        <a:lstStyle/>
        <a:p>
          <a:endParaRPr lang="tr-TR"/>
        </a:p>
      </dgm:t>
    </dgm:pt>
    <dgm:pt modelId="{FE2DD23D-CDC3-48B2-BB2F-CDDB4E10E677}" type="pres">
      <dgm:prSet presAssocID="{D82D7E5E-5532-4B71-A5EF-3EDFC2F4784F}" presName="parentText" presStyleLbl="node1" presStyleIdx="0" presStyleCnt="5" custLinFactY="-16915" custLinFactNeighborX="899" custLinFactNeighborY="-100000">
        <dgm:presLayoutVars>
          <dgm:chMax val="0"/>
          <dgm:bulletEnabled val="1"/>
        </dgm:presLayoutVars>
      </dgm:prSet>
      <dgm:spPr/>
      <dgm:t>
        <a:bodyPr/>
        <a:lstStyle/>
        <a:p>
          <a:endParaRPr lang="tr-TR"/>
        </a:p>
      </dgm:t>
    </dgm:pt>
    <dgm:pt modelId="{276B78CA-09A9-42DE-8373-8315A28B0AB6}" type="pres">
      <dgm:prSet presAssocID="{67295F19-B29B-4E46-9C3D-E234D4E73F37}" presName="spacer" presStyleCnt="0"/>
      <dgm:spPr/>
    </dgm:pt>
    <dgm:pt modelId="{AAEA401A-2D25-48DF-B53A-F1B3692CA99D}" type="pres">
      <dgm:prSet presAssocID="{A54974FF-B5AC-455C-9EFF-720BA371D71A}" presName="parentText" presStyleLbl="node1" presStyleIdx="1" presStyleCnt="5" custLinFactNeighborY="-97731">
        <dgm:presLayoutVars>
          <dgm:chMax val="0"/>
          <dgm:bulletEnabled val="1"/>
        </dgm:presLayoutVars>
      </dgm:prSet>
      <dgm:spPr/>
      <dgm:t>
        <a:bodyPr/>
        <a:lstStyle/>
        <a:p>
          <a:endParaRPr lang="tr-TR"/>
        </a:p>
      </dgm:t>
    </dgm:pt>
    <dgm:pt modelId="{6B121A83-1ABC-4FE3-8952-C831B936E1B7}" type="pres">
      <dgm:prSet presAssocID="{C8D4E0E8-5E62-46F6-9E61-2AF6ECC334D3}" presName="spacer" presStyleCnt="0"/>
      <dgm:spPr/>
    </dgm:pt>
    <dgm:pt modelId="{23CCA19F-7D5D-4D23-97C8-ED41D9A2E788}" type="pres">
      <dgm:prSet presAssocID="{4FF1F34F-D2D4-4F5D-842B-CABF1989106D}" presName="parentText" presStyleLbl="node1" presStyleIdx="2" presStyleCnt="5">
        <dgm:presLayoutVars>
          <dgm:chMax val="0"/>
          <dgm:bulletEnabled val="1"/>
        </dgm:presLayoutVars>
      </dgm:prSet>
      <dgm:spPr/>
      <dgm:t>
        <a:bodyPr/>
        <a:lstStyle/>
        <a:p>
          <a:endParaRPr lang="tr-TR"/>
        </a:p>
      </dgm:t>
    </dgm:pt>
    <dgm:pt modelId="{6CC50B8F-EB25-437E-87C1-D6468BF47AB0}" type="pres">
      <dgm:prSet presAssocID="{8F46086C-21AA-4A8C-A6F6-CCF76318FB2D}" presName="spacer" presStyleCnt="0"/>
      <dgm:spPr/>
    </dgm:pt>
    <dgm:pt modelId="{CA65B9D2-F6A7-4D1F-A695-89BD8ACCEC28}" type="pres">
      <dgm:prSet presAssocID="{53D805AD-C0FA-408F-A5A7-05DA7E9D4927}" presName="parentText" presStyleLbl="node1" presStyleIdx="3" presStyleCnt="5" custLinFactY="16993" custLinFactNeighborY="100000">
        <dgm:presLayoutVars>
          <dgm:chMax val="0"/>
          <dgm:bulletEnabled val="1"/>
        </dgm:presLayoutVars>
      </dgm:prSet>
      <dgm:spPr/>
      <dgm:t>
        <a:bodyPr/>
        <a:lstStyle/>
        <a:p>
          <a:endParaRPr lang="tr-TR"/>
        </a:p>
      </dgm:t>
    </dgm:pt>
    <dgm:pt modelId="{ED90C0AA-70BF-493E-8B7E-6C4795CE4894}" type="pres">
      <dgm:prSet presAssocID="{0D68147E-DDA7-40EC-9C2D-3FBC3E6F0C84}" presName="spacer" presStyleCnt="0"/>
      <dgm:spPr/>
    </dgm:pt>
    <dgm:pt modelId="{4CF9F51C-594B-4C7C-AFEF-15BBAEEAA912}" type="pres">
      <dgm:prSet presAssocID="{E81382A3-3CF0-495D-93A9-F8E116B1DD10}" presName="parentText" presStyleLbl="node1" presStyleIdx="4" presStyleCnt="5" custLinFactY="37361" custLinFactNeighborY="100000">
        <dgm:presLayoutVars>
          <dgm:chMax val="0"/>
          <dgm:bulletEnabled val="1"/>
        </dgm:presLayoutVars>
      </dgm:prSet>
      <dgm:spPr/>
      <dgm:t>
        <a:bodyPr/>
        <a:lstStyle/>
        <a:p>
          <a:endParaRPr lang="tr-TR"/>
        </a:p>
      </dgm:t>
    </dgm:pt>
  </dgm:ptLst>
  <dgm:cxnLst>
    <dgm:cxn modelId="{DF185A48-F05D-4E00-97F7-E0881A8F8789}" type="presOf" srcId="{4FF1F34F-D2D4-4F5D-842B-CABF1989106D}" destId="{23CCA19F-7D5D-4D23-97C8-ED41D9A2E788}" srcOrd="0" destOrd="0" presId="urn:microsoft.com/office/officeart/2005/8/layout/vList2"/>
    <dgm:cxn modelId="{D92B861D-E844-46E7-87A5-DCE4A7819A7F}" srcId="{CBAFB591-E566-411F-9A14-84935E1DC204}" destId="{A54974FF-B5AC-455C-9EFF-720BA371D71A}" srcOrd="1" destOrd="0" parTransId="{8DE2E9C3-A1FE-4404-8CBE-66E2E0143C18}" sibTransId="{C8D4E0E8-5E62-46F6-9E61-2AF6ECC334D3}"/>
    <dgm:cxn modelId="{6208FA7F-11BC-4965-BA5C-D78054AA2B8B}" type="presOf" srcId="{A54974FF-B5AC-455C-9EFF-720BA371D71A}" destId="{AAEA401A-2D25-48DF-B53A-F1B3692CA99D}" srcOrd="0" destOrd="0" presId="urn:microsoft.com/office/officeart/2005/8/layout/vList2"/>
    <dgm:cxn modelId="{344AF5C1-46BD-4F16-85C6-FD89DB2B271A}" type="presOf" srcId="{D82D7E5E-5532-4B71-A5EF-3EDFC2F4784F}" destId="{FE2DD23D-CDC3-48B2-BB2F-CDDB4E10E677}" srcOrd="0" destOrd="0" presId="urn:microsoft.com/office/officeart/2005/8/layout/vList2"/>
    <dgm:cxn modelId="{C9603572-E421-4934-B817-DC55154282C8}" type="presOf" srcId="{CBAFB591-E566-411F-9A14-84935E1DC204}" destId="{3F6355D3-EAAC-409C-A23B-7231E5677342}" srcOrd="0" destOrd="0" presId="urn:microsoft.com/office/officeart/2005/8/layout/vList2"/>
    <dgm:cxn modelId="{63F4F722-56D8-4348-8381-C15B0D0C5EF6}" srcId="{CBAFB591-E566-411F-9A14-84935E1DC204}" destId="{4FF1F34F-D2D4-4F5D-842B-CABF1989106D}" srcOrd="2" destOrd="0" parTransId="{645C8C05-CB9D-4123-B66A-8722DA93E7B2}" sibTransId="{8F46086C-21AA-4A8C-A6F6-CCF76318FB2D}"/>
    <dgm:cxn modelId="{89EEF031-6795-4BC6-9070-EECBAFF0BBA9}" type="presOf" srcId="{E81382A3-3CF0-495D-93A9-F8E116B1DD10}" destId="{4CF9F51C-594B-4C7C-AFEF-15BBAEEAA912}" srcOrd="0" destOrd="0" presId="urn:microsoft.com/office/officeart/2005/8/layout/vList2"/>
    <dgm:cxn modelId="{B1234123-2F14-4F80-9990-5EC44D678462}" srcId="{CBAFB591-E566-411F-9A14-84935E1DC204}" destId="{D82D7E5E-5532-4B71-A5EF-3EDFC2F4784F}" srcOrd="0" destOrd="0" parTransId="{0AA0DC0A-F2FC-47AB-90A9-38D02F4EA47A}" sibTransId="{67295F19-B29B-4E46-9C3D-E234D4E73F37}"/>
    <dgm:cxn modelId="{DA047EF4-177D-4BBC-85F0-12A48E1E7CB6}" type="presOf" srcId="{53D805AD-C0FA-408F-A5A7-05DA7E9D4927}" destId="{CA65B9D2-F6A7-4D1F-A695-89BD8ACCEC28}" srcOrd="0" destOrd="0" presId="urn:microsoft.com/office/officeart/2005/8/layout/vList2"/>
    <dgm:cxn modelId="{A65A85ED-9AFC-415F-B39A-699283024ECB}" srcId="{CBAFB591-E566-411F-9A14-84935E1DC204}" destId="{E81382A3-3CF0-495D-93A9-F8E116B1DD10}" srcOrd="4" destOrd="0" parTransId="{157A7E5E-B5F6-4E53-B927-AF52FF776543}" sibTransId="{4A0F9D87-4B46-49AA-A20F-D89C619E39A9}"/>
    <dgm:cxn modelId="{56273190-8C49-46E6-8BE4-0F5783EC6177}" srcId="{CBAFB591-E566-411F-9A14-84935E1DC204}" destId="{53D805AD-C0FA-408F-A5A7-05DA7E9D4927}" srcOrd="3" destOrd="0" parTransId="{4CEA4DB7-0D84-498D-832F-8BF85E689845}" sibTransId="{0D68147E-DDA7-40EC-9C2D-3FBC3E6F0C84}"/>
    <dgm:cxn modelId="{8B2FA6C0-E1C2-4909-8FF7-923BEF065EE2}" type="presParOf" srcId="{3F6355D3-EAAC-409C-A23B-7231E5677342}" destId="{FE2DD23D-CDC3-48B2-BB2F-CDDB4E10E677}" srcOrd="0" destOrd="0" presId="urn:microsoft.com/office/officeart/2005/8/layout/vList2"/>
    <dgm:cxn modelId="{348F03E1-DBA4-4DA9-9401-EF1BB7B36792}" type="presParOf" srcId="{3F6355D3-EAAC-409C-A23B-7231E5677342}" destId="{276B78CA-09A9-42DE-8373-8315A28B0AB6}" srcOrd="1" destOrd="0" presId="urn:microsoft.com/office/officeart/2005/8/layout/vList2"/>
    <dgm:cxn modelId="{8DDC904F-AD79-497E-BFB2-EB9E38C18416}" type="presParOf" srcId="{3F6355D3-EAAC-409C-A23B-7231E5677342}" destId="{AAEA401A-2D25-48DF-B53A-F1B3692CA99D}" srcOrd="2" destOrd="0" presId="urn:microsoft.com/office/officeart/2005/8/layout/vList2"/>
    <dgm:cxn modelId="{6A26CB0C-899A-42CE-80B2-05AD9BD4588C}" type="presParOf" srcId="{3F6355D3-EAAC-409C-A23B-7231E5677342}" destId="{6B121A83-1ABC-4FE3-8952-C831B936E1B7}" srcOrd="3" destOrd="0" presId="urn:microsoft.com/office/officeart/2005/8/layout/vList2"/>
    <dgm:cxn modelId="{3BC8376C-F1CB-48FC-8E20-3E1CB9E691AC}" type="presParOf" srcId="{3F6355D3-EAAC-409C-A23B-7231E5677342}" destId="{23CCA19F-7D5D-4D23-97C8-ED41D9A2E788}" srcOrd="4" destOrd="0" presId="urn:microsoft.com/office/officeart/2005/8/layout/vList2"/>
    <dgm:cxn modelId="{E661D292-9EE0-41C3-9B4B-5123259F7F6C}" type="presParOf" srcId="{3F6355D3-EAAC-409C-A23B-7231E5677342}" destId="{6CC50B8F-EB25-437E-87C1-D6468BF47AB0}" srcOrd="5" destOrd="0" presId="urn:microsoft.com/office/officeart/2005/8/layout/vList2"/>
    <dgm:cxn modelId="{1D315D10-B9A1-4CD6-856B-E45301A04928}" type="presParOf" srcId="{3F6355D3-EAAC-409C-A23B-7231E5677342}" destId="{CA65B9D2-F6A7-4D1F-A695-89BD8ACCEC28}" srcOrd="6" destOrd="0" presId="urn:microsoft.com/office/officeart/2005/8/layout/vList2"/>
    <dgm:cxn modelId="{145BA69C-6951-4B08-BBED-B0D2E3553518}" type="presParOf" srcId="{3F6355D3-EAAC-409C-A23B-7231E5677342}" destId="{ED90C0AA-70BF-493E-8B7E-6C4795CE4894}" srcOrd="7" destOrd="0" presId="urn:microsoft.com/office/officeart/2005/8/layout/vList2"/>
    <dgm:cxn modelId="{AD74D48E-B629-46A9-B1A6-D8AB82930813}" type="presParOf" srcId="{3F6355D3-EAAC-409C-A23B-7231E5677342}" destId="{4CF9F51C-594B-4C7C-AFEF-15BBAEEAA912}" srcOrd="8"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CBAFB591-E566-411F-9A14-84935E1DC204}"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tr-TR"/>
        </a:p>
      </dgm:t>
    </dgm:pt>
    <dgm:pt modelId="{D82D7E5E-5532-4B71-A5EF-3EDFC2F4784F}">
      <dgm:prSet phldrT="[Metin]" custT="1"/>
      <dgm:spPr>
        <a:solidFill>
          <a:schemeClr val="accent1"/>
        </a:solidFill>
      </dgm:spPr>
      <dgm:t>
        <a:bodyPr/>
        <a:lstStyle/>
        <a:p>
          <a:r>
            <a:rPr lang="tr-TR" sz="1600" dirty="0" smtClean="0">
              <a:solidFill>
                <a:schemeClr val="tx1"/>
              </a:solidFill>
              <a:latin typeface="+mn-lt"/>
            </a:rPr>
            <a:t>Sunuculara ve kullanıcı bilgisayarlarına erişim şifre ile korunmalıdır.</a:t>
          </a:r>
          <a:endParaRPr lang="tr-TR" sz="1600" dirty="0">
            <a:solidFill>
              <a:schemeClr val="tx1"/>
            </a:solidFill>
            <a:latin typeface="+mn-lt"/>
          </a:endParaRPr>
        </a:p>
      </dgm:t>
    </dgm:pt>
    <dgm:pt modelId="{0AA0DC0A-F2FC-47AB-90A9-38D02F4EA47A}" type="parTrans" cxnId="{B1234123-2F14-4F80-9990-5EC44D678462}">
      <dgm:prSet/>
      <dgm:spPr/>
      <dgm:t>
        <a:bodyPr/>
        <a:lstStyle/>
        <a:p>
          <a:endParaRPr lang="tr-TR" sz="1600"/>
        </a:p>
      </dgm:t>
    </dgm:pt>
    <dgm:pt modelId="{67295F19-B29B-4E46-9C3D-E234D4E73F37}" type="sibTrans" cxnId="{B1234123-2F14-4F80-9990-5EC44D678462}">
      <dgm:prSet/>
      <dgm:spPr/>
      <dgm:t>
        <a:bodyPr/>
        <a:lstStyle/>
        <a:p>
          <a:endParaRPr lang="tr-TR" sz="1600"/>
        </a:p>
      </dgm:t>
    </dgm:pt>
    <dgm:pt modelId="{E81382A3-3CF0-495D-93A9-F8E116B1DD10}">
      <dgm:prSet phldrT="[Metin]" custT="1"/>
      <dgm:spPr>
        <a:solidFill>
          <a:schemeClr val="accent1"/>
        </a:solidFill>
      </dgm:spPr>
      <dgm:t>
        <a:bodyPr/>
        <a:lstStyle/>
        <a:p>
          <a:r>
            <a:rPr lang="tr-TR" sz="1600" dirty="0" smtClean="0">
              <a:solidFill>
                <a:schemeClr val="tx1"/>
              </a:solidFill>
              <a:latin typeface="+mn-lt"/>
            </a:rPr>
            <a:t>Çoğu kişinin kullanabildiği aynı veya çok benzer yöntem ile geliştirilmiş şifreler kullanılmamalıdır</a:t>
          </a:r>
          <a:endParaRPr lang="tr-TR" sz="1600" dirty="0">
            <a:solidFill>
              <a:schemeClr val="tx1"/>
            </a:solidFill>
            <a:latin typeface="+mn-lt"/>
          </a:endParaRPr>
        </a:p>
      </dgm:t>
    </dgm:pt>
    <dgm:pt modelId="{157A7E5E-B5F6-4E53-B927-AF52FF776543}" type="parTrans" cxnId="{A65A85ED-9AFC-415F-B39A-699283024ECB}">
      <dgm:prSet/>
      <dgm:spPr/>
      <dgm:t>
        <a:bodyPr/>
        <a:lstStyle/>
        <a:p>
          <a:endParaRPr lang="tr-TR" sz="1600"/>
        </a:p>
      </dgm:t>
    </dgm:pt>
    <dgm:pt modelId="{4A0F9D87-4B46-49AA-A20F-D89C619E39A9}" type="sibTrans" cxnId="{A65A85ED-9AFC-415F-B39A-699283024ECB}">
      <dgm:prSet/>
      <dgm:spPr/>
      <dgm:t>
        <a:bodyPr/>
        <a:lstStyle/>
        <a:p>
          <a:endParaRPr lang="tr-TR" sz="1600"/>
        </a:p>
      </dgm:t>
    </dgm:pt>
    <dgm:pt modelId="{53D805AD-C0FA-408F-A5A7-05DA7E9D4927}">
      <dgm:prSet phldrT="[Metin]" custT="1"/>
      <dgm:spPr>
        <a:solidFill>
          <a:schemeClr val="accent5">
            <a:lumMod val="60000"/>
            <a:lumOff val="40000"/>
          </a:schemeClr>
        </a:solidFill>
      </dgm:spPr>
      <dgm:t>
        <a:bodyPr/>
        <a:lstStyle/>
        <a:p>
          <a:r>
            <a:rPr lang="tr-TR" sz="1600" dirty="0" smtClean="0">
              <a:solidFill>
                <a:schemeClr val="tx1"/>
              </a:solidFill>
              <a:latin typeface="+mn-lt"/>
            </a:rPr>
            <a:t>Ardışık sayılar ve alfabetik karakterler kullanılmamalıdır.</a:t>
          </a:r>
          <a:endParaRPr lang="tr-TR" sz="1600" dirty="0">
            <a:solidFill>
              <a:schemeClr val="tx1"/>
            </a:solidFill>
            <a:latin typeface="+mn-lt"/>
          </a:endParaRPr>
        </a:p>
      </dgm:t>
    </dgm:pt>
    <dgm:pt modelId="{4CEA4DB7-0D84-498D-832F-8BF85E689845}" type="parTrans" cxnId="{56273190-8C49-46E6-8BE4-0F5783EC6177}">
      <dgm:prSet/>
      <dgm:spPr/>
      <dgm:t>
        <a:bodyPr/>
        <a:lstStyle/>
        <a:p>
          <a:endParaRPr lang="tr-TR" sz="1600"/>
        </a:p>
      </dgm:t>
    </dgm:pt>
    <dgm:pt modelId="{0D68147E-DDA7-40EC-9C2D-3FBC3E6F0C84}" type="sibTrans" cxnId="{56273190-8C49-46E6-8BE4-0F5783EC6177}">
      <dgm:prSet/>
      <dgm:spPr/>
      <dgm:t>
        <a:bodyPr/>
        <a:lstStyle/>
        <a:p>
          <a:endParaRPr lang="tr-TR" sz="1600"/>
        </a:p>
      </dgm:t>
    </dgm:pt>
    <dgm:pt modelId="{4FF1F34F-D2D4-4F5D-842B-CABF1989106D}">
      <dgm:prSet phldrT="[Metin]" custT="1"/>
      <dgm:spPr>
        <a:solidFill>
          <a:schemeClr val="accent1"/>
        </a:solidFill>
      </dgm:spPr>
      <dgm:t>
        <a:bodyPr/>
        <a:lstStyle/>
        <a:p>
          <a:r>
            <a:rPr lang="tr-TR" sz="1600" dirty="0" smtClean="0">
              <a:solidFill>
                <a:schemeClr val="tx1"/>
              </a:solidFill>
              <a:latin typeface="+mn-lt"/>
            </a:rPr>
            <a:t>Kişisel bilgiler gibi kolay tahmin edilebilecek bilgiler şifre olarak kullanılmamalıdır. (Örneğin doğum tarihiniz, çocuğunuzun adı, soyadınız, .... gibi)</a:t>
          </a:r>
          <a:endParaRPr lang="tr-TR" sz="1600" dirty="0">
            <a:solidFill>
              <a:schemeClr val="tx1"/>
            </a:solidFill>
            <a:latin typeface="+mn-lt"/>
          </a:endParaRPr>
        </a:p>
      </dgm:t>
    </dgm:pt>
    <dgm:pt modelId="{8F46086C-21AA-4A8C-A6F6-CCF76318FB2D}" type="sibTrans" cxnId="{63F4F722-56D8-4348-8381-C15B0D0C5EF6}">
      <dgm:prSet/>
      <dgm:spPr/>
      <dgm:t>
        <a:bodyPr/>
        <a:lstStyle/>
        <a:p>
          <a:endParaRPr lang="tr-TR" sz="1600"/>
        </a:p>
      </dgm:t>
    </dgm:pt>
    <dgm:pt modelId="{645C8C05-CB9D-4123-B66A-8722DA93E7B2}" type="parTrans" cxnId="{63F4F722-56D8-4348-8381-C15B0D0C5EF6}">
      <dgm:prSet/>
      <dgm:spPr/>
      <dgm:t>
        <a:bodyPr/>
        <a:lstStyle/>
        <a:p>
          <a:endParaRPr lang="tr-TR" sz="1600"/>
        </a:p>
      </dgm:t>
    </dgm:pt>
    <dgm:pt modelId="{A54974FF-B5AC-455C-9EFF-720BA371D71A}">
      <dgm:prSet phldrT="[Metin]" custT="1"/>
      <dgm:spPr>
        <a:solidFill>
          <a:schemeClr val="accent5">
            <a:lumMod val="60000"/>
            <a:lumOff val="40000"/>
          </a:schemeClr>
        </a:solidFill>
      </dgm:spPr>
      <dgm:t>
        <a:bodyPr/>
        <a:lstStyle/>
        <a:p>
          <a:r>
            <a:rPr lang="tr-TR" sz="1600" dirty="0" smtClean="0">
              <a:solidFill>
                <a:schemeClr val="tx1"/>
              </a:solidFill>
              <a:latin typeface="+mn-lt"/>
            </a:rPr>
            <a:t>Ağa bağlı bilgisayarlarda ağ yöneticisince belirlenen şifreler kullanıcı tarafından ilk kullanımda zorunlu olarak değiştirilmelidir.</a:t>
          </a:r>
          <a:endParaRPr lang="tr-TR" sz="1600" dirty="0">
            <a:solidFill>
              <a:schemeClr val="tx1"/>
            </a:solidFill>
            <a:latin typeface="+mn-lt"/>
          </a:endParaRPr>
        </a:p>
      </dgm:t>
    </dgm:pt>
    <dgm:pt modelId="{C8D4E0E8-5E62-46F6-9E61-2AF6ECC334D3}" type="sibTrans" cxnId="{D92B861D-E844-46E7-87A5-DCE4A7819A7F}">
      <dgm:prSet/>
      <dgm:spPr/>
      <dgm:t>
        <a:bodyPr/>
        <a:lstStyle/>
        <a:p>
          <a:endParaRPr lang="tr-TR" sz="1600"/>
        </a:p>
      </dgm:t>
    </dgm:pt>
    <dgm:pt modelId="{8DE2E9C3-A1FE-4404-8CBE-66E2E0143C18}" type="parTrans" cxnId="{D92B861D-E844-46E7-87A5-DCE4A7819A7F}">
      <dgm:prSet/>
      <dgm:spPr/>
      <dgm:t>
        <a:bodyPr/>
        <a:lstStyle/>
        <a:p>
          <a:endParaRPr lang="tr-TR" sz="1600"/>
        </a:p>
      </dgm:t>
    </dgm:pt>
    <dgm:pt modelId="{52FBF914-D177-4AC6-B955-704E46687B91}">
      <dgm:prSet custT="1"/>
      <dgm:spPr/>
      <dgm:t>
        <a:bodyPr/>
        <a:lstStyle/>
        <a:p>
          <a:r>
            <a:rPr lang="nn-NO" sz="1600" dirty="0" smtClean="0">
              <a:solidFill>
                <a:schemeClr val="tx1"/>
              </a:solidFill>
              <a:latin typeface="+mn-lt"/>
            </a:rPr>
            <a:t>Sözlükte bulunabilen kelimeler </a:t>
          </a:r>
          <a:r>
            <a:rPr lang="tr-TR" sz="1600" dirty="0" smtClean="0">
              <a:solidFill>
                <a:schemeClr val="tx1"/>
              </a:solidFill>
              <a:latin typeface="+mn-lt"/>
            </a:rPr>
            <a:t>şifre</a:t>
          </a:r>
          <a:r>
            <a:rPr lang="nn-NO" sz="1600" dirty="0" smtClean="0">
              <a:solidFill>
                <a:schemeClr val="tx1"/>
              </a:solidFill>
              <a:latin typeface="+mn-lt"/>
            </a:rPr>
            <a:t> olarak kullanılmamalıdır.</a:t>
          </a:r>
          <a:endParaRPr lang="tr-TR" sz="1600" dirty="0">
            <a:solidFill>
              <a:schemeClr val="tx1"/>
            </a:solidFill>
            <a:latin typeface="+mn-lt"/>
          </a:endParaRPr>
        </a:p>
      </dgm:t>
    </dgm:pt>
    <dgm:pt modelId="{5CA7DAFC-EEB4-4C5B-A3D1-3B8567E026F6}" type="parTrans" cxnId="{AFD4C620-8B7F-48BA-A42A-84BAEBDE7760}">
      <dgm:prSet/>
      <dgm:spPr/>
      <dgm:t>
        <a:bodyPr/>
        <a:lstStyle/>
        <a:p>
          <a:endParaRPr lang="tr-TR" sz="1600"/>
        </a:p>
      </dgm:t>
    </dgm:pt>
    <dgm:pt modelId="{8E98CF38-0F66-45F3-9624-8EFB1D21B742}" type="sibTrans" cxnId="{AFD4C620-8B7F-48BA-A42A-84BAEBDE7760}">
      <dgm:prSet/>
      <dgm:spPr/>
      <dgm:t>
        <a:bodyPr/>
        <a:lstStyle/>
        <a:p>
          <a:endParaRPr lang="tr-TR" sz="1600"/>
        </a:p>
      </dgm:t>
    </dgm:pt>
    <dgm:pt modelId="{3F6355D3-EAAC-409C-A23B-7231E5677342}" type="pres">
      <dgm:prSet presAssocID="{CBAFB591-E566-411F-9A14-84935E1DC204}" presName="linear" presStyleCnt="0">
        <dgm:presLayoutVars>
          <dgm:animLvl val="lvl"/>
          <dgm:resizeHandles val="exact"/>
        </dgm:presLayoutVars>
      </dgm:prSet>
      <dgm:spPr/>
      <dgm:t>
        <a:bodyPr/>
        <a:lstStyle/>
        <a:p>
          <a:endParaRPr lang="tr-TR"/>
        </a:p>
      </dgm:t>
    </dgm:pt>
    <dgm:pt modelId="{FE2DD23D-CDC3-48B2-BB2F-CDDB4E10E677}" type="pres">
      <dgm:prSet presAssocID="{D82D7E5E-5532-4B71-A5EF-3EDFC2F4784F}" presName="parentText" presStyleLbl="node1" presStyleIdx="0" presStyleCnt="6" custLinFactY="-16915" custLinFactNeighborX="899" custLinFactNeighborY="-100000">
        <dgm:presLayoutVars>
          <dgm:chMax val="0"/>
          <dgm:bulletEnabled val="1"/>
        </dgm:presLayoutVars>
      </dgm:prSet>
      <dgm:spPr/>
      <dgm:t>
        <a:bodyPr/>
        <a:lstStyle/>
        <a:p>
          <a:endParaRPr lang="tr-TR"/>
        </a:p>
      </dgm:t>
    </dgm:pt>
    <dgm:pt modelId="{276B78CA-09A9-42DE-8373-8315A28B0AB6}" type="pres">
      <dgm:prSet presAssocID="{67295F19-B29B-4E46-9C3D-E234D4E73F37}" presName="spacer" presStyleCnt="0"/>
      <dgm:spPr/>
    </dgm:pt>
    <dgm:pt modelId="{AAEA401A-2D25-48DF-B53A-F1B3692CA99D}" type="pres">
      <dgm:prSet presAssocID="{A54974FF-B5AC-455C-9EFF-720BA371D71A}" presName="parentText" presStyleLbl="node1" presStyleIdx="1" presStyleCnt="6" custLinFactNeighborY="-97731">
        <dgm:presLayoutVars>
          <dgm:chMax val="0"/>
          <dgm:bulletEnabled val="1"/>
        </dgm:presLayoutVars>
      </dgm:prSet>
      <dgm:spPr/>
      <dgm:t>
        <a:bodyPr/>
        <a:lstStyle/>
        <a:p>
          <a:endParaRPr lang="tr-TR"/>
        </a:p>
      </dgm:t>
    </dgm:pt>
    <dgm:pt modelId="{6B121A83-1ABC-4FE3-8952-C831B936E1B7}" type="pres">
      <dgm:prSet presAssocID="{C8D4E0E8-5E62-46F6-9E61-2AF6ECC334D3}" presName="spacer" presStyleCnt="0"/>
      <dgm:spPr/>
    </dgm:pt>
    <dgm:pt modelId="{23CCA19F-7D5D-4D23-97C8-ED41D9A2E788}" type="pres">
      <dgm:prSet presAssocID="{4FF1F34F-D2D4-4F5D-842B-CABF1989106D}" presName="parentText" presStyleLbl="node1" presStyleIdx="2" presStyleCnt="6">
        <dgm:presLayoutVars>
          <dgm:chMax val="0"/>
          <dgm:bulletEnabled val="1"/>
        </dgm:presLayoutVars>
      </dgm:prSet>
      <dgm:spPr/>
      <dgm:t>
        <a:bodyPr/>
        <a:lstStyle/>
        <a:p>
          <a:endParaRPr lang="tr-TR"/>
        </a:p>
      </dgm:t>
    </dgm:pt>
    <dgm:pt modelId="{6CC50B8F-EB25-437E-87C1-D6468BF47AB0}" type="pres">
      <dgm:prSet presAssocID="{8F46086C-21AA-4A8C-A6F6-CCF76318FB2D}" presName="spacer" presStyleCnt="0"/>
      <dgm:spPr/>
    </dgm:pt>
    <dgm:pt modelId="{2B953D91-6169-4EB0-8972-EB686E35E284}" type="pres">
      <dgm:prSet presAssocID="{52FBF914-D177-4AC6-B955-704E46687B91}" presName="parentText" presStyleLbl="node1" presStyleIdx="3" presStyleCnt="6">
        <dgm:presLayoutVars>
          <dgm:chMax val="0"/>
          <dgm:bulletEnabled val="1"/>
        </dgm:presLayoutVars>
      </dgm:prSet>
      <dgm:spPr/>
      <dgm:t>
        <a:bodyPr/>
        <a:lstStyle/>
        <a:p>
          <a:endParaRPr lang="tr-TR"/>
        </a:p>
      </dgm:t>
    </dgm:pt>
    <dgm:pt modelId="{24565C71-BAC9-43AC-8E56-39C2129B80C5}" type="pres">
      <dgm:prSet presAssocID="{8E98CF38-0F66-45F3-9624-8EFB1D21B742}" presName="spacer" presStyleCnt="0"/>
      <dgm:spPr/>
    </dgm:pt>
    <dgm:pt modelId="{CA65B9D2-F6A7-4D1F-A695-89BD8ACCEC28}" type="pres">
      <dgm:prSet presAssocID="{53D805AD-C0FA-408F-A5A7-05DA7E9D4927}" presName="parentText" presStyleLbl="node1" presStyleIdx="4" presStyleCnt="6" custLinFactY="16993" custLinFactNeighborY="100000">
        <dgm:presLayoutVars>
          <dgm:chMax val="0"/>
          <dgm:bulletEnabled val="1"/>
        </dgm:presLayoutVars>
      </dgm:prSet>
      <dgm:spPr/>
      <dgm:t>
        <a:bodyPr/>
        <a:lstStyle/>
        <a:p>
          <a:endParaRPr lang="tr-TR"/>
        </a:p>
      </dgm:t>
    </dgm:pt>
    <dgm:pt modelId="{ED90C0AA-70BF-493E-8B7E-6C4795CE4894}" type="pres">
      <dgm:prSet presAssocID="{0D68147E-DDA7-40EC-9C2D-3FBC3E6F0C84}" presName="spacer" presStyleCnt="0"/>
      <dgm:spPr/>
    </dgm:pt>
    <dgm:pt modelId="{4CF9F51C-594B-4C7C-AFEF-15BBAEEAA912}" type="pres">
      <dgm:prSet presAssocID="{E81382A3-3CF0-495D-93A9-F8E116B1DD10}" presName="parentText" presStyleLbl="node1" presStyleIdx="5" presStyleCnt="6" custLinFactY="37361" custLinFactNeighborY="100000">
        <dgm:presLayoutVars>
          <dgm:chMax val="0"/>
          <dgm:bulletEnabled val="1"/>
        </dgm:presLayoutVars>
      </dgm:prSet>
      <dgm:spPr/>
      <dgm:t>
        <a:bodyPr/>
        <a:lstStyle/>
        <a:p>
          <a:endParaRPr lang="tr-TR"/>
        </a:p>
      </dgm:t>
    </dgm:pt>
  </dgm:ptLst>
  <dgm:cxnLst>
    <dgm:cxn modelId="{71F8CEAD-31BE-4385-830A-0997162535A3}" type="presOf" srcId="{A54974FF-B5AC-455C-9EFF-720BA371D71A}" destId="{AAEA401A-2D25-48DF-B53A-F1B3692CA99D}" srcOrd="0" destOrd="0" presId="urn:microsoft.com/office/officeart/2005/8/layout/vList2"/>
    <dgm:cxn modelId="{D92B861D-E844-46E7-87A5-DCE4A7819A7F}" srcId="{CBAFB591-E566-411F-9A14-84935E1DC204}" destId="{A54974FF-B5AC-455C-9EFF-720BA371D71A}" srcOrd="1" destOrd="0" parTransId="{8DE2E9C3-A1FE-4404-8CBE-66E2E0143C18}" sibTransId="{C8D4E0E8-5E62-46F6-9E61-2AF6ECC334D3}"/>
    <dgm:cxn modelId="{D6B6030B-C8A4-4965-9862-F3D8476BD457}" type="presOf" srcId="{52FBF914-D177-4AC6-B955-704E46687B91}" destId="{2B953D91-6169-4EB0-8972-EB686E35E284}" srcOrd="0" destOrd="0" presId="urn:microsoft.com/office/officeart/2005/8/layout/vList2"/>
    <dgm:cxn modelId="{02CA52EB-E20E-4115-B222-39B130E997AC}" type="presOf" srcId="{CBAFB591-E566-411F-9A14-84935E1DC204}" destId="{3F6355D3-EAAC-409C-A23B-7231E5677342}" srcOrd="0" destOrd="0" presId="urn:microsoft.com/office/officeart/2005/8/layout/vList2"/>
    <dgm:cxn modelId="{63F4F722-56D8-4348-8381-C15B0D0C5EF6}" srcId="{CBAFB591-E566-411F-9A14-84935E1DC204}" destId="{4FF1F34F-D2D4-4F5D-842B-CABF1989106D}" srcOrd="2" destOrd="0" parTransId="{645C8C05-CB9D-4123-B66A-8722DA93E7B2}" sibTransId="{8F46086C-21AA-4A8C-A6F6-CCF76318FB2D}"/>
    <dgm:cxn modelId="{B1234123-2F14-4F80-9990-5EC44D678462}" srcId="{CBAFB591-E566-411F-9A14-84935E1DC204}" destId="{D82D7E5E-5532-4B71-A5EF-3EDFC2F4784F}" srcOrd="0" destOrd="0" parTransId="{0AA0DC0A-F2FC-47AB-90A9-38D02F4EA47A}" sibTransId="{67295F19-B29B-4E46-9C3D-E234D4E73F37}"/>
    <dgm:cxn modelId="{0780EE04-F70F-4653-B0C8-8EFCB0343418}" type="presOf" srcId="{4FF1F34F-D2D4-4F5D-842B-CABF1989106D}" destId="{23CCA19F-7D5D-4D23-97C8-ED41D9A2E788}" srcOrd="0" destOrd="0" presId="urn:microsoft.com/office/officeart/2005/8/layout/vList2"/>
    <dgm:cxn modelId="{14BC8F71-0156-4FDE-8A1A-F4687BE607BE}" type="presOf" srcId="{E81382A3-3CF0-495D-93A9-F8E116B1DD10}" destId="{4CF9F51C-594B-4C7C-AFEF-15BBAEEAA912}" srcOrd="0" destOrd="0" presId="urn:microsoft.com/office/officeart/2005/8/layout/vList2"/>
    <dgm:cxn modelId="{AFD4C620-8B7F-48BA-A42A-84BAEBDE7760}" srcId="{CBAFB591-E566-411F-9A14-84935E1DC204}" destId="{52FBF914-D177-4AC6-B955-704E46687B91}" srcOrd="3" destOrd="0" parTransId="{5CA7DAFC-EEB4-4C5B-A3D1-3B8567E026F6}" sibTransId="{8E98CF38-0F66-45F3-9624-8EFB1D21B742}"/>
    <dgm:cxn modelId="{0D33457E-09B8-409E-B036-D8A78C7C5535}" type="presOf" srcId="{53D805AD-C0FA-408F-A5A7-05DA7E9D4927}" destId="{CA65B9D2-F6A7-4D1F-A695-89BD8ACCEC28}" srcOrd="0" destOrd="0" presId="urn:microsoft.com/office/officeart/2005/8/layout/vList2"/>
    <dgm:cxn modelId="{A65A85ED-9AFC-415F-B39A-699283024ECB}" srcId="{CBAFB591-E566-411F-9A14-84935E1DC204}" destId="{E81382A3-3CF0-495D-93A9-F8E116B1DD10}" srcOrd="5" destOrd="0" parTransId="{157A7E5E-B5F6-4E53-B927-AF52FF776543}" sibTransId="{4A0F9D87-4B46-49AA-A20F-D89C619E39A9}"/>
    <dgm:cxn modelId="{D907AD28-8999-4D20-AD91-5BB7B87C16B8}" type="presOf" srcId="{D82D7E5E-5532-4B71-A5EF-3EDFC2F4784F}" destId="{FE2DD23D-CDC3-48B2-BB2F-CDDB4E10E677}" srcOrd="0" destOrd="0" presId="urn:microsoft.com/office/officeart/2005/8/layout/vList2"/>
    <dgm:cxn modelId="{56273190-8C49-46E6-8BE4-0F5783EC6177}" srcId="{CBAFB591-E566-411F-9A14-84935E1DC204}" destId="{53D805AD-C0FA-408F-A5A7-05DA7E9D4927}" srcOrd="4" destOrd="0" parTransId="{4CEA4DB7-0D84-498D-832F-8BF85E689845}" sibTransId="{0D68147E-DDA7-40EC-9C2D-3FBC3E6F0C84}"/>
    <dgm:cxn modelId="{01914D3B-4126-4E79-BE9A-B97FE5A0C858}" type="presParOf" srcId="{3F6355D3-EAAC-409C-A23B-7231E5677342}" destId="{FE2DD23D-CDC3-48B2-BB2F-CDDB4E10E677}" srcOrd="0" destOrd="0" presId="urn:microsoft.com/office/officeart/2005/8/layout/vList2"/>
    <dgm:cxn modelId="{70CA9EFF-B7DD-4BD4-8A92-E55AFD6C93B4}" type="presParOf" srcId="{3F6355D3-EAAC-409C-A23B-7231E5677342}" destId="{276B78CA-09A9-42DE-8373-8315A28B0AB6}" srcOrd="1" destOrd="0" presId="urn:microsoft.com/office/officeart/2005/8/layout/vList2"/>
    <dgm:cxn modelId="{24235C6B-49BE-4BD8-ABBB-77FFC226307A}" type="presParOf" srcId="{3F6355D3-EAAC-409C-A23B-7231E5677342}" destId="{AAEA401A-2D25-48DF-B53A-F1B3692CA99D}" srcOrd="2" destOrd="0" presId="urn:microsoft.com/office/officeart/2005/8/layout/vList2"/>
    <dgm:cxn modelId="{C1B91234-3D37-4332-9B81-724F8CE68727}" type="presParOf" srcId="{3F6355D3-EAAC-409C-A23B-7231E5677342}" destId="{6B121A83-1ABC-4FE3-8952-C831B936E1B7}" srcOrd="3" destOrd="0" presId="urn:microsoft.com/office/officeart/2005/8/layout/vList2"/>
    <dgm:cxn modelId="{9063828A-FCF6-439A-9955-8F5D52CBDDDE}" type="presParOf" srcId="{3F6355D3-EAAC-409C-A23B-7231E5677342}" destId="{23CCA19F-7D5D-4D23-97C8-ED41D9A2E788}" srcOrd="4" destOrd="0" presId="urn:microsoft.com/office/officeart/2005/8/layout/vList2"/>
    <dgm:cxn modelId="{7AF50D73-6848-4EC6-9094-D2A08D8EE47D}" type="presParOf" srcId="{3F6355D3-EAAC-409C-A23B-7231E5677342}" destId="{6CC50B8F-EB25-437E-87C1-D6468BF47AB0}" srcOrd="5" destOrd="0" presId="urn:microsoft.com/office/officeart/2005/8/layout/vList2"/>
    <dgm:cxn modelId="{3576D0B2-63BD-4FFB-BC74-594A17ACF556}" type="presParOf" srcId="{3F6355D3-EAAC-409C-A23B-7231E5677342}" destId="{2B953D91-6169-4EB0-8972-EB686E35E284}" srcOrd="6" destOrd="0" presId="urn:microsoft.com/office/officeart/2005/8/layout/vList2"/>
    <dgm:cxn modelId="{04A3BFBC-2134-4342-946F-1B6EC8207FE0}" type="presParOf" srcId="{3F6355D3-EAAC-409C-A23B-7231E5677342}" destId="{24565C71-BAC9-43AC-8E56-39C2129B80C5}" srcOrd="7" destOrd="0" presId="urn:microsoft.com/office/officeart/2005/8/layout/vList2"/>
    <dgm:cxn modelId="{4DD3C1DC-A98C-4ECC-A1C3-BF086CA0E22D}" type="presParOf" srcId="{3F6355D3-EAAC-409C-A23B-7231E5677342}" destId="{CA65B9D2-F6A7-4D1F-A695-89BD8ACCEC28}" srcOrd="8" destOrd="0" presId="urn:microsoft.com/office/officeart/2005/8/layout/vList2"/>
    <dgm:cxn modelId="{68CF4ABA-BAC1-4981-8CB3-9BA2AB43DF4C}" type="presParOf" srcId="{3F6355D3-EAAC-409C-A23B-7231E5677342}" destId="{ED90C0AA-70BF-493E-8B7E-6C4795CE4894}" srcOrd="9" destOrd="0" presId="urn:microsoft.com/office/officeart/2005/8/layout/vList2"/>
    <dgm:cxn modelId="{11A8C496-39C8-49B0-889F-66AFEA5DB682}" type="presParOf" srcId="{3F6355D3-EAAC-409C-A23B-7231E5677342}" destId="{4CF9F51C-594B-4C7C-AFEF-15BBAEEAA912}" srcOrd="1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BE155340-D5E2-4867-A770-8A46325544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AD68974-7E06-483D-A68D-A430FC617D80}">
      <dgm:prSet custT="1"/>
      <dgm:spPr>
        <a:solidFill>
          <a:schemeClr val="accent1"/>
        </a:solidFill>
      </dgm:spPr>
      <dgm:t>
        <a:bodyPr/>
        <a:lstStyle/>
        <a:p>
          <a:pPr algn="ctr" rtl="0"/>
          <a:r>
            <a:rPr lang="tr-TR" sz="1600" b="0" dirty="0" smtClean="0">
              <a:solidFill>
                <a:schemeClr val="tx1"/>
              </a:solidFill>
            </a:rPr>
            <a:t>E-posta adresini herkese açık yerlerde yayınlamamak. Açıktan yayınlamak gerekirse, adresi maskeleyerek yayınlamak.</a:t>
          </a:r>
        </a:p>
        <a:p>
          <a:pPr algn="ctr" rtl="0"/>
          <a:r>
            <a:rPr lang="tr-TR" sz="1600" b="0" dirty="0" smtClean="0">
              <a:solidFill>
                <a:schemeClr val="tx1"/>
              </a:solidFill>
            </a:rPr>
            <a:t>Örneğin </a:t>
          </a:r>
          <a:r>
            <a:rPr lang="tr-TR" sz="1600" b="0" i="1" dirty="0" smtClean="0">
              <a:solidFill>
                <a:schemeClr val="tx1"/>
              </a:solidFill>
            </a:rPr>
            <a:t>deneme@posta.com</a:t>
          </a:r>
          <a:r>
            <a:rPr lang="tr-TR" sz="1600" b="0" dirty="0" smtClean="0">
              <a:solidFill>
                <a:schemeClr val="tx1"/>
              </a:solidFill>
            </a:rPr>
            <a:t> adresini, </a:t>
          </a:r>
          <a:r>
            <a:rPr lang="tr-TR" sz="1600" b="0" i="1" dirty="0" smtClean="0">
              <a:solidFill>
                <a:schemeClr val="tx1"/>
              </a:solidFill>
            </a:rPr>
            <a:t>deneme(at)posta[nokta]com</a:t>
          </a:r>
          <a:r>
            <a:rPr lang="tr-TR" sz="1600" b="0" dirty="0" smtClean="0">
              <a:solidFill>
                <a:schemeClr val="tx1"/>
              </a:solidFill>
            </a:rPr>
            <a:t> olarak veya metin yerine </a:t>
          </a:r>
          <a:r>
            <a:rPr lang="tr-TR" sz="1600" b="0" i="1" dirty="0" smtClean="0">
              <a:solidFill>
                <a:schemeClr val="tx1"/>
              </a:solidFill>
            </a:rPr>
            <a:t>resim</a:t>
          </a:r>
          <a:r>
            <a:rPr lang="tr-TR" sz="1600" b="0" dirty="0" smtClean="0">
              <a:solidFill>
                <a:schemeClr val="tx1"/>
              </a:solidFill>
            </a:rPr>
            <a:t> kullanarak yayınlamak.</a:t>
          </a:r>
          <a:endParaRPr lang="tr-TR" sz="1600" b="0" dirty="0">
            <a:solidFill>
              <a:schemeClr val="tx1"/>
            </a:solidFill>
          </a:endParaRPr>
        </a:p>
      </dgm:t>
    </dgm:pt>
    <dgm:pt modelId="{E5860811-DA11-4DF1-B4C0-3A298F04747A}" type="parTrans" cxnId="{B9B77A07-081A-4982-A7D2-E3EBEB323C1B}">
      <dgm:prSet/>
      <dgm:spPr/>
      <dgm:t>
        <a:bodyPr/>
        <a:lstStyle/>
        <a:p>
          <a:endParaRPr lang="tr-TR"/>
        </a:p>
      </dgm:t>
    </dgm:pt>
    <dgm:pt modelId="{7B188770-7B11-4BDF-BEEA-E8AE3520A2D3}" type="sibTrans" cxnId="{B9B77A07-081A-4982-A7D2-E3EBEB323C1B}">
      <dgm:prSet/>
      <dgm:spPr/>
      <dgm:t>
        <a:bodyPr/>
        <a:lstStyle/>
        <a:p>
          <a:endParaRPr lang="tr-TR"/>
        </a:p>
      </dgm:t>
    </dgm:pt>
    <dgm:pt modelId="{A75C627F-7860-438C-923F-41BC935E3FC8}">
      <dgm:prSet custT="1"/>
      <dgm:spPr>
        <a:solidFill>
          <a:schemeClr val="accent5">
            <a:lumMod val="40000"/>
            <a:lumOff val="60000"/>
          </a:schemeClr>
        </a:solidFill>
      </dgm:spPr>
      <dgm:t>
        <a:bodyPr/>
        <a:lstStyle/>
        <a:p>
          <a:pPr algn="ctr" rtl="0"/>
          <a:r>
            <a:rPr lang="tr-TR" sz="1600" b="0" dirty="0" smtClean="0">
              <a:solidFill>
                <a:schemeClr val="tx1"/>
              </a:solidFill>
            </a:rPr>
            <a:t>Birden çok kişiye veya bir gruba e-posta gönderirken kişilerin e-posta adreslerini gizli karbon kopya (BCC) bölümüne yazmak.</a:t>
          </a:r>
          <a:endParaRPr lang="tr-TR" sz="1600" b="0" dirty="0">
            <a:solidFill>
              <a:schemeClr val="tx1"/>
            </a:solidFill>
          </a:endParaRPr>
        </a:p>
      </dgm:t>
    </dgm:pt>
    <dgm:pt modelId="{08AEF09F-C075-4B4D-B924-5F50F2D8B727}" type="parTrans" cxnId="{EF28A66C-B53E-43A9-9F1C-627BD05891C4}">
      <dgm:prSet/>
      <dgm:spPr/>
      <dgm:t>
        <a:bodyPr/>
        <a:lstStyle/>
        <a:p>
          <a:endParaRPr lang="tr-TR"/>
        </a:p>
      </dgm:t>
    </dgm:pt>
    <dgm:pt modelId="{1AD19B22-B31E-476D-8117-0398855B0FCD}" type="sibTrans" cxnId="{EF28A66C-B53E-43A9-9F1C-627BD05891C4}">
      <dgm:prSet/>
      <dgm:spPr/>
      <dgm:t>
        <a:bodyPr/>
        <a:lstStyle/>
        <a:p>
          <a:endParaRPr lang="tr-TR"/>
        </a:p>
      </dgm:t>
    </dgm:pt>
    <dgm:pt modelId="{BE3F4317-8DA6-4961-B450-2E34C4626D6B}">
      <dgm:prSet custT="1"/>
      <dgm:spPr>
        <a:solidFill>
          <a:schemeClr val="accent1"/>
        </a:solidFill>
      </dgm:spPr>
      <dgm:t>
        <a:bodyPr/>
        <a:lstStyle/>
        <a:p>
          <a:pPr algn="ctr" rtl="0"/>
          <a:r>
            <a:rPr lang="tr-TR" sz="1600" b="0" dirty="0" smtClean="0">
              <a:solidFill>
                <a:schemeClr val="tx1"/>
              </a:solidFill>
            </a:rPr>
            <a:t>Bir web sitesinde yapılan işlem gereği e-posta adresi istendiğinde, sitenin gizlilik politikasını kontrol etmek.</a:t>
          </a:r>
          <a:endParaRPr lang="tr-TR" sz="1600" b="0" dirty="0">
            <a:solidFill>
              <a:schemeClr val="tx1"/>
            </a:solidFill>
          </a:endParaRPr>
        </a:p>
      </dgm:t>
    </dgm:pt>
    <dgm:pt modelId="{4ECC6055-88EE-4672-81E7-80F4C5B28BEA}" type="parTrans" cxnId="{A7F85B40-B105-4F2C-8ACC-E994E993EAE0}">
      <dgm:prSet/>
      <dgm:spPr/>
      <dgm:t>
        <a:bodyPr/>
        <a:lstStyle/>
        <a:p>
          <a:endParaRPr lang="tr-TR"/>
        </a:p>
      </dgm:t>
    </dgm:pt>
    <dgm:pt modelId="{8441C571-A790-46C7-BDDB-B9FD33AF9A2B}" type="sibTrans" cxnId="{A7F85B40-B105-4F2C-8ACC-E994E993EAE0}">
      <dgm:prSet/>
      <dgm:spPr/>
      <dgm:t>
        <a:bodyPr/>
        <a:lstStyle/>
        <a:p>
          <a:endParaRPr lang="tr-TR"/>
        </a:p>
      </dgm:t>
    </dgm:pt>
    <dgm:pt modelId="{019DEFDA-353E-4982-9F5A-53097BF3DD1D}">
      <dgm:prSet custT="1"/>
      <dgm:spPr>
        <a:solidFill>
          <a:schemeClr val="accent5">
            <a:lumMod val="40000"/>
            <a:lumOff val="60000"/>
          </a:schemeClr>
        </a:solidFill>
      </dgm:spPr>
      <dgm:t>
        <a:bodyPr/>
        <a:lstStyle/>
        <a:p>
          <a:pPr algn="ctr" rtl="0"/>
          <a:r>
            <a:rPr lang="tr-TR" sz="1600" b="0" dirty="0" smtClean="0">
              <a:solidFill>
                <a:schemeClr val="tx1"/>
              </a:solidFill>
            </a:rPr>
            <a:t>İstenmeyen e-postalara hiç bir şekilde cevap yazmamak.</a:t>
          </a:r>
          <a:endParaRPr lang="tr-TR" sz="1600" b="0" dirty="0">
            <a:solidFill>
              <a:schemeClr val="tx1"/>
            </a:solidFill>
          </a:endParaRPr>
        </a:p>
      </dgm:t>
    </dgm:pt>
    <dgm:pt modelId="{D520D399-12C1-4F6C-ABF9-422C96E3DB48}" type="parTrans" cxnId="{578B8CD8-0C67-4AB5-A16A-7F3246A78468}">
      <dgm:prSet/>
      <dgm:spPr/>
      <dgm:t>
        <a:bodyPr/>
        <a:lstStyle/>
        <a:p>
          <a:endParaRPr lang="tr-TR"/>
        </a:p>
      </dgm:t>
    </dgm:pt>
    <dgm:pt modelId="{8E3CEE4D-5F90-402D-8C0F-44798A1355CE}" type="sibTrans" cxnId="{578B8CD8-0C67-4AB5-A16A-7F3246A78468}">
      <dgm:prSet/>
      <dgm:spPr/>
      <dgm:t>
        <a:bodyPr/>
        <a:lstStyle/>
        <a:p>
          <a:endParaRPr lang="tr-TR"/>
        </a:p>
      </dgm:t>
    </dgm:pt>
    <dgm:pt modelId="{2E038A0D-7631-47A3-97D5-1BB0255EDC8E}">
      <dgm:prSet custT="1"/>
      <dgm:spPr>
        <a:solidFill>
          <a:schemeClr val="accent1"/>
        </a:solidFill>
      </dgm:spPr>
      <dgm:t>
        <a:bodyPr/>
        <a:lstStyle/>
        <a:p>
          <a:pPr algn="ctr" rtl="0"/>
          <a:r>
            <a:rPr lang="tr-TR" sz="1800" b="0" dirty="0" smtClean="0">
              <a:solidFill>
                <a:schemeClr val="tx1"/>
              </a:solidFill>
            </a:rPr>
            <a:t>Kullanım amacına göre farklı e-posta adresleri kullanmak.</a:t>
          </a:r>
          <a:endParaRPr lang="tr-TR" sz="1800" b="0" dirty="0">
            <a:solidFill>
              <a:schemeClr val="tx1"/>
            </a:solidFill>
          </a:endParaRPr>
        </a:p>
      </dgm:t>
    </dgm:pt>
    <dgm:pt modelId="{5E038ED5-2F7A-456E-AA5F-89D1AF89600B}" type="parTrans" cxnId="{A0D7BFF5-B955-436F-B571-27F84E37C470}">
      <dgm:prSet/>
      <dgm:spPr/>
      <dgm:t>
        <a:bodyPr/>
        <a:lstStyle/>
        <a:p>
          <a:endParaRPr lang="tr-TR"/>
        </a:p>
      </dgm:t>
    </dgm:pt>
    <dgm:pt modelId="{F97F7E5B-1864-4286-B3C2-96B4483EEDC0}" type="sibTrans" cxnId="{A0D7BFF5-B955-436F-B571-27F84E37C470}">
      <dgm:prSet/>
      <dgm:spPr/>
      <dgm:t>
        <a:bodyPr/>
        <a:lstStyle/>
        <a:p>
          <a:endParaRPr lang="tr-TR"/>
        </a:p>
      </dgm:t>
    </dgm:pt>
    <dgm:pt modelId="{A45B0F5C-201B-4B9B-98F8-FDC17014ACDF}" type="pres">
      <dgm:prSet presAssocID="{BE155340-D5E2-4867-A770-8A463255449E}" presName="linear" presStyleCnt="0">
        <dgm:presLayoutVars>
          <dgm:animLvl val="lvl"/>
          <dgm:resizeHandles val="exact"/>
        </dgm:presLayoutVars>
      </dgm:prSet>
      <dgm:spPr/>
      <dgm:t>
        <a:bodyPr/>
        <a:lstStyle/>
        <a:p>
          <a:endParaRPr lang="tr-TR"/>
        </a:p>
      </dgm:t>
    </dgm:pt>
    <dgm:pt modelId="{F1965A6D-1492-4FC2-8256-7068E0D185D8}" type="pres">
      <dgm:prSet presAssocID="{5AD68974-7E06-483D-A68D-A430FC617D80}" presName="parentText" presStyleLbl="node1" presStyleIdx="0" presStyleCnt="5" custScaleY="240570">
        <dgm:presLayoutVars>
          <dgm:chMax val="0"/>
          <dgm:bulletEnabled val="1"/>
        </dgm:presLayoutVars>
      </dgm:prSet>
      <dgm:spPr/>
      <dgm:t>
        <a:bodyPr/>
        <a:lstStyle/>
        <a:p>
          <a:endParaRPr lang="tr-TR"/>
        </a:p>
      </dgm:t>
    </dgm:pt>
    <dgm:pt modelId="{966EC337-9FC9-4E33-954D-048480E799CE}" type="pres">
      <dgm:prSet presAssocID="{7B188770-7B11-4BDF-BEEA-E8AE3520A2D3}" presName="spacer" presStyleCnt="0"/>
      <dgm:spPr/>
    </dgm:pt>
    <dgm:pt modelId="{428A30B6-BC5C-4E8B-B046-8EE6B9185845}" type="pres">
      <dgm:prSet presAssocID="{A75C627F-7860-438C-923F-41BC935E3FC8}" presName="parentText" presStyleLbl="node1" presStyleIdx="1" presStyleCnt="5">
        <dgm:presLayoutVars>
          <dgm:chMax val="0"/>
          <dgm:bulletEnabled val="1"/>
        </dgm:presLayoutVars>
      </dgm:prSet>
      <dgm:spPr/>
      <dgm:t>
        <a:bodyPr/>
        <a:lstStyle/>
        <a:p>
          <a:endParaRPr lang="tr-TR"/>
        </a:p>
      </dgm:t>
    </dgm:pt>
    <dgm:pt modelId="{885DC40C-9CAC-475E-A78E-83A8544D57CA}" type="pres">
      <dgm:prSet presAssocID="{1AD19B22-B31E-476D-8117-0398855B0FCD}" presName="spacer" presStyleCnt="0"/>
      <dgm:spPr/>
    </dgm:pt>
    <dgm:pt modelId="{38DF2B88-3E04-4DED-BE81-91356F3C54BB}" type="pres">
      <dgm:prSet presAssocID="{BE3F4317-8DA6-4961-B450-2E34C4626D6B}" presName="parentText" presStyleLbl="node1" presStyleIdx="2" presStyleCnt="5">
        <dgm:presLayoutVars>
          <dgm:chMax val="0"/>
          <dgm:bulletEnabled val="1"/>
        </dgm:presLayoutVars>
      </dgm:prSet>
      <dgm:spPr/>
      <dgm:t>
        <a:bodyPr/>
        <a:lstStyle/>
        <a:p>
          <a:endParaRPr lang="tr-TR"/>
        </a:p>
      </dgm:t>
    </dgm:pt>
    <dgm:pt modelId="{635F630C-5DC3-45AE-889F-61F7B8CA9E97}" type="pres">
      <dgm:prSet presAssocID="{8441C571-A790-46C7-BDDB-B9FD33AF9A2B}" presName="spacer" presStyleCnt="0"/>
      <dgm:spPr/>
    </dgm:pt>
    <dgm:pt modelId="{7B30AE26-8440-4FEA-B6F2-E90D685028F4}" type="pres">
      <dgm:prSet presAssocID="{019DEFDA-353E-4982-9F5A-53097BF3DD1D}" presName="parentText" presStyleLbl="node1" presStyleIdx="3" presStyleCnt="5">
        <dgm:presLayoutVars>
          <dgm:chMax val="0"/>
          <dgm:bulletEnabled val="1"/>
        </dgm:presLayoutVars>
      </dgm:prSet>
      <dgm:spPr/>
      <dgm:t>
        <a:bodyPr/>
        <a:lstStyle/>
        <a:p>
          <a:endParaRPr lang="tr-TR"/>
        </a:p>
      </dgm:t>
    </dgm:pt>
    <dgm:pt modelId="{0C333367-8C75-424C-A400-62C0A61329FA}" type="pres">
      <dgm:prSet presAssocID="{8E3CEE4D-5F90-402D-8C0F-44798A1355CE}" presName="spacer" presStyleCnt="0"/>
      <dgm:spPr/>
    </dgm:pt>
    <dgm:pt modelId="{EE7444AA-B308-4243-A685-A3FB1FFFFFC2}" type="pres">
      <dgm:prSet presAssocID="{2E038A0D-7631-47A3-97D5-1BB0255EDC8E}" presName="parentText" presStyleLbl="node1" presStyleIdx="4" presStyleCnt="5">
        <dgm:presLayoutVars>
          <dgm:chMax val="0"/>
          <dgm:bulletEnabled val="1"/>
        </dgm:presLayoutVars>
      </dgm:prSet>
      <dgm:spPr/>
      <dgm:t>
        <a:bodyPr/>
        <a:lstStyle/>
        <a:p>
          <a:endParaRPr lang="tr-TR"/>
        </a:p>
      </dgm:t>
    </dgm:pt>
  </dgm:ptLst>
  <dgm:cxnLst>
    <dgm:cxn modelId="{4D3AE3A8-FCC2-4BCC-9915-30B9F3426C50}" type="presOf" srcId="{2E038A0D-7631-47A3-97D5-1BB0255EDC8E}" destId="{EE7444AA-B308-4243-A685-A3FB1FFFFFC2}" srcOrd="0" destOrd="0" presId="urn:microsoft.com/office/officeart/2005/8/layout/vList2"/>
    <dgm:cxn modelId="{B9B77A07-081A-4982-A7D2-E3EBEB323C1B}" srcId="{BE155340-D5E2-4867-A770-8A463255449E}" destId="{5AD68974-7E06-483D-A68D-A430FC617D80}" srcOrd="0" destOrd="0" parTransId="{E5860811-DA11-4DF1-B4C0-3A298F04747A}" sibTransId="{7B188770-7B11-4BDF-BEEA-E8AE3520A2D3}"/>
    <dgm:cxn modelId="{489BD057-2C2E-46A7-A008-F4FAC466B638}" type="presOf" srcId="{A75C627F-7860-438C-923F-41BC935E3FC8}" destId="{428A30B6-BC5C-4E8B-B046-8EE6B9185845}" srcOrd="0" destOrd="0" presId="urn:microsoft.com/office/officeart/2005/8/layout/vList2"/>
    <dgm:cxn modelId="{578B8CD8-0C67-4AB5-A16A-7F3246A78468}" srcId="{BE155340-D5E2-4867-A770-8A463255449E}" destId="{019DEFDA-353E-4982-9F5A-53097BF3DD1D}" srcOrd="3" destOrd="0" parTransId="{D520D399-12C1-4F6C-ABF9-422C96E3DB48}" sibTransId="{8E3CEE4D-5F90-402D-8C0F-44798A1355CE}"/>
    <dgm:cxn modelId="{A0D7BFF5-B955-436F-B571-27F84E37C470}" srcId="{BE155340-D5E2-4867-A770-8A463255449E}" destId="{2E038A0D-7631-47A3-97D5-1BB0255EDC8E}" srcOrd="4" destOrd="0" parTransId="{5E038ED5-2F7A-456E-AA5F-89D1AF89600B}" sibTransId="{F97F7E5B-1864-4286-B3C2-96B4483EEDC0}"/>
    <dgm:cxn modelId="{EF28A66C-B53E-43A9-9F1C-627BD05891C4}" srcId="{BE155340-D5E2-4867-A770-8A463255449E}" destId="{A75C627F-7860-438C-923F-41BC935E3FC8}" srcOrd="1" destOrd="0" parTransId="{08AEF09F-C075-4B4D-B924-5F50F2D8B727}" sibTransId="{1AD19B22-B31E-476D-8117-0398855B0FCD}"/>
    <dgm:cxn modelId="{A7F85B40-B105-4F2C-8ACC-E994E993EAE0}" srcId="{BE155340-D5E2-4867-A770-8A463255449E}" destId="{BE3F4317-8DA6-4961-B450-2E34C4626D6B}" srcOrd="2" destOrd="0" parTransId="{4ECC6055-88EE-4672-81E7-80F4C5B28BEA}" sibTransId="{8441C571-A790-46C7-BDDB-B9FD33AF9A2B}"/>
    <dgm:cxn modelId="{B6C99A36-520B-4FDB-9526-1B822AC28AA6}" type="presOf" srcId="{019DEFDA-353E-4982-9F5A-53097BF3DD1D}" destId="{7B30AE26-8440-4FEA-B6F2-E90D685028F4}" srcOrd="0" destOrd="0" presId="urn:microsoft.com/office/officeart/2005/8/layout/vList2"/>
    <dgm:cxn modelId="{0AA3A7F2-818A-42C1-9EAD-8CB090E212B1}" type="presOf" srcId="{5AD68974-7E06-483D-A68D-A430FC617D80}" destId="{F1965A6D-1492-4FC2-8256-7068E0D185D8}" srcOrd="0" destOrd="0" presId="urn:microsoft.com/office/officeart/2005/8/layout/vList2"/>
    <dgm:cxn modelId="{62D7BC1B-4B8C-4663-9FB7-A177975D7F68}" type="presOf" srcId="{BE3F4317-8DA6-4961-B450-2E34C4626D6B}" destId="{38DF2B88-3E04-4DED-BE81-91356F3C54BB}" srcOrd="0" destOrd="0" presId="urn:microsoft.com/office/officeart/2005/8/layout/vList2"/>
    <dgm:cxn modelId="{E5CD7A17-BA41-4E2D-9280-DEA0088AB629}" type="presOf" srcId="{BE155340-D5E2-4867-A770-8A463255449E}" destId="{A45B0F5C-201B-4B9B-98F8-FDC17014ACDF}" srcOrd="0" destOrd="0" presId="urn:microsoft.com/office/officeart/2005/8/layout/vList2"/>
    <dgm:cxn modelId="{1E108B7E-D178-4397-984D-50FC34A778FB}" type="presParOf" srcId="{A45B0F5C-201B-4B9B-98F8-FDC17014ACDF}" destId="{F1965A6D-1492-4FC2-8256-7068E0D185D8}" srcOrd="0" destOrd="0" presId="urn:microsoft.com/office/officeart/2005/8/layout/vList2"/>
    <dgm:cxn modelId="{E0395713-F4E7-4C71-AE12-E072B48AACE7}" type="presParOf" srcId="{A45B0F5C-201B-4B9B-98F8-FDC17014ACDF}" destId="{966EC337-9FC9-4E33-954D-048480E799CE}" srcOrd="1" destOrd="0" presId="urn:microsoft.com/office/officeart/2005/8/layout/vList2"/>
    <dgm:cxn modelId="{033A54B0-F441-4E96-A8B4-D7EE9A4C70A0}" type="presParOf" srcId="{A45B0F5C-201B-4B9B-98F8-FDC17014ACDF}" destId="{428A30B6-BC5C-4E8B-B046-8EE6B9185845}" srcOrd="2" destOrd="0" presId="urn:microsoft.com/office/officeart/2005/8/layout/vList2"/>
    <dgm:cxn modelId="{E174C348-24F3-4E96-9423-A2330DD919A3}" type="presParOf" srcId="{A45B0F5C-201B-4B9B-98F8-FDC17014ACDF}" destId="{885DC40C-9CAC-475E-A78E-83A8544D57CA}" srcOrd="3" destOrd="0" presId="urn:microsoft.com/office/officeart/2005/8/layout/vList2"/>
    <dgm:cxn modelId="{880EF1D6-3053-463E-9C7B-D9A15C0B1EDF}" type="presParOf" srcId="{A45B0F5C-201B-4B9B-98F8-FDC17014ACDF}" destId="{38DF2B88-3E04-4DED-BE81-91356F3C54BB}" srcOrd="4" destOrd="0" presId="urn:microsoft.com/office/officeart/2005/8/layout/vList2"/>
    <dgm:cxn modelId="{BA14BB91-0EF1-4328-A00D-752B54B3435A}" type="presParOf" srcId="{A45B0F5C-201B-4B9B-98F8-FDC17014ACDF}" destId="{635F630C-5DC3-45AE-889F-61F7B8CA9E97}" srcOrd="5" destOrd="0" presId="urn:microsoft.com/office/officeart/2005/8/layout/vList2"/>
    <dgm:cxn modelId="{19C77C94-D2F6-4504-A0FD-FBAF96D9D8F6}" type="presParOf" srcId="{A45B0F5C-201B-4B9B-98F8-FDC17014ACDF}" destId="{7B30AE26-8440-4FEA-B6F2-E90D685028F4}" srcOrd="6" destOrd="0" presId="urn:microsoft.com/office/officeart/2005/8/layout/vList2"/>
    <dgm:cxn modelId="{B6EBB94F-D721-4DC6-AA46-6650BBE68C94}" type="presParOf" srcId="{A45B0F5C-201B-4B9B-98F8-FDC17014ACDF}" destId="{0C333367-8C75-424C-A400-62C0A61329FA}" srcOrd="7" destOrd="0" presId="urn:microsoft.com/office/officeart/2005/8/layout/vList2"/>
    <dgm:cxn modelId="{B9A2965F-AB17-435D-AD92-612C86C72D48}" type="presParOf" srcId="{A45B0F5C-201B-4B9B-98F8-FDC17014ACDF}" destId="{EE7444AA-B308-4243-A685-A3FB1FFFFFC2}" srcOrd="8"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BE155340-D5E2-4867-A770-8A46325544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AD68974-7E06-483D-A68D-A430FC617D80}">
      <dgm:prSet custT="1"/>
      <dgm:spPr>
        <a:solidFill>
          <a:schemeClr val="accent1"/>
        </a:solidFill>
      </dgm:spPr>
      <dgm:t>
        <a:bodyPr/>
        <a:lstStyle/>
        <a:p>
          <a:pPr algn="ctr" rtl="0"/>
          <a:r>
            <a:rPr lang="tr-TR" sz="2400" b="1" dirty="0" smtClean="0">
              <a:solidFill>
                <a:schemeClr val="tx1">
                  <a:lumMod val="85000"/>
                  <a:lumOff val="15000"/>
                </a:schemeClr>
              </a:solidFill>
            </a:rPr>
            <a:t>Gizli bilgi içeren dokümanların çıktıları alınırken doküman çıktısının eksik olmadığı kontrol edilmelidir (sayfa ve kopya sayısı bazında) </a:t>
          </a:r>
          <a:endParaRPr lang="tr-TR" sz="2400" b="1" dirty="0">
            <a:solidFill>
              <a:schemeClr val="tx1">
                <a:lumMod val="85000"/>
                <a:lumOff val="15000"/>
              </a:schemeClr>
            </a:solidFill>
          </a:endParaRPr>
        </a:p>
      </dgm:t>
    </dgm:pt>
    <dgm:pt modelId="{E5860811-DA11-4DF1-B4C0-3A298F04747A}" type="parTrans" cxnId="{B9B77A07-081A-4982-A7D2-E3EBEB323C1B}">
      <dgm:prSet/>
      <dgm:spPr/>
      <dgm:t>
        <a:bodyPr/>
        <a:lstStyle/>
        <a:p>
          <a:endParaRPr lang="tr-TR"/>
        </a:p>
      </dgm:t>
    </dgm:pt>
    <dgm:pt modelId="{7B188770-7B11-4BDF-BEEA-E8AE3520A2D3}" type="sibTrans" cxnId="{B9B77A07-081A-4982-A7D2-E3EBEB323C1B}">
      <dgm:prSet/>
      <dgm:spPr/>
      <dgm:t>
        <a:bodyPr/>
        <a:lstStyle/>
        <a:p>
          <a:endParaRPr lang="tr-TR"/>
        </a:p>
      </dgm:t>
    </dgm:pt>
    <dgm:pt modelId="{A75C627F-7860-438C-923F-41BC935E3FC8}">
      <dgm:prSet custT="1"/>
      <dgm:spPr>
        <a:solidFill>
          <a:schemeClr val="accent5">
            <a:lumMod val="40000"/>
            <a:lumOff val="60000"/>
          </a:schemeClr>
        </a:solidFill>
      </dgm:spPr>
      <dgm:t>
        <a:bodyPr/>
        <a:lstStyle/>
        <a:p>
          <a:pPr algn="ctr" rtl="0"/>
          <a:r>
            <a:rPr lang="tr-TR" sz="2000" dirty="0" smtClean="0">
              <a:solidFill>
                <a:schemeClr val="tx1">
                  <a:lumMod val="85000"/>
                  <a:lumOff val="15000"/>
                </a:schemeClr>
              </a:solidFill>
            </a:rPr>
            <a:t>Yazıcı hataları ile karşılaşıldığında gönderilen doküman iptal edilmeli ve yanlışlıkla basılmadığı kontrol edilmelidir</a:t>
          </a:r>
          <a:r>
            <a:rPr lang="tr-TR" sz="1600" dirty="0" smtClean="0">
              <a:solidFill>
                <a:schemeClr val="tx1">
                  <a:lumMod val="85000"/>
                  <a:lumOff val="15000"/>
                </a:schemeClr>
              </a:solidFill>
            </a:rPr>
            <a:t>. </a:t>
          </a:r>
          <a:endParaRPr lang="tr-TR" sz="1600" b="0" dirty="0">
            <a:solidFill>
              <a:schemeClr val="tx1">
                <a:lumMod val="85000"/>
                <a:lumOff val="15000"/>
              </a:schemeClr>
            </a:solidFill>
          </a:endParaRPr>
        </a:p>
      </dgm:t>
    </dgm:pt>
    <dgm:pt modelId="{08AEF09F-C075-4B4D-B924-5F50F2D8B727}" type="parTrans" cxnId="{EF28A66C-B53E-43A9-9F1C-627BD05891C4}">
      <dgm:prSet/>
      <dgm:spPr/>
      <dgm:t>
        <a:bodyPr/>
        <a:lstStyle/>
        <a:p>
          <a:endParaRPr lang="tr-TR"/>
        </a:p>
      </dgm:t>
    </dgm:pt>
    <dgm:pt modelId="{1AD19B22-B31E-476D-8117-0398855B0FCD}" type="sibTrans" cxnId="{EF28A66C-B53E-43A9-9F1C-627BD05891C4}">
      <dgm:prSet/>
      <dgm:spPr/>
      <dgm:t>
        <a:bodyPr/>
        <a:lstStyle/>
        <a:p>
          <a:endParaRPr lang="tr-TR"/>
        </a:p>
      </dgm:t>
    </dgm:pt>
    <dgm:pt modelId="{BE3F4317-8DA6-4961-B450-2E34C4626D6B}">
      <dgm:prSet custT="1"/>
      <dgm:spPr>
        <a:solidFill>
          <a:schemeClr val="accent1"/>
        </a:solidFill>
      </dgm:spPr>
      <dgm:t>
        <a:bodyPr/>
        <a:lstStyle/>
        <a:p>
          <a:pPr algn="ctr" rtl="0"/>
          <a:r>
            <a:rPr lang="tr-TR" sz="2000" dirty="0" smtClean="0">
              <a:solidFill>
                <a:schemeClr val="tx1">
                  <a:lumMod val="85000"/>
                  <a:lumOff val="15000"/>
                </a:schemeClr>
              </a:solidFill>
            </a:rPr>
            <a:t>Çıktının yazıcıda basılması süresinde dokümanın başında bulunulmalıdır.</a:t>
          </a:r>
          <a:r>
            <a:rPr lang="tr-TR" sz="2000" b="0" dirty="0" smtClean="0">
              <a:solidFill>
                <a:schemeClr val="tx1">
                  <a:lumMod val="85000"/>
                  <a:lumOff val="15000"/>
                </a:schemeClr>
              </a:solidFill>
            </a:rPr>
            <a:t>.</a:t>
          </a:r>
          <a:endParaRPr lang="tr-TR" sz="2000" b="0" dirty="0">
            <a:solidFill>
              <a:schemeClr val="tx1">
                <a:lumMod val="85000"/>
                <a:lumOff val="15000"/>
              </a:schemeClr>
            </a:solidFill>
          </a:endParaRPr>
        </a:p>
      </dgm:t>
    </dgm:pt>
    <dgm:pt modelId="{4ECC6055-88EE-4672-81E7-80F4C5B28BEA}" type="parTrans" cxnId="{A7F85B40-B105-4F2C-8ACC-E994E993EAE0}">
      <dgm:prSet/>
      <dgm:spPr/>
      <dgm:t>
        <a:bodyPr/>
        <a:lstStyle/>
        <a:p>
          <a:endParaRPr lang="tr-TR"/>
        </a:p>
      </dgm:t>
    </dgm:pt>
    <dgm:pt modelId="{8441C571-A790-46C7-BDDB-B9FD33AF9A2B}" type="sibTrans" cxnId="{A7F85B40-B105-4F2C-8ACC-E994E993EAE0}">
      <dgm:prSet/>
      <dgm:spPr/>
      <dgm:t>
        <a:bodyPr/>
        <a:lstStyle/>
        <a:p>
          <a:endParaRPr lang="tr-TR"/>
        </a:p>
      </dgm:t>
    </dgm:pt>
    <dgm:pt modelId="{019DEFDA-353E-4982-9F5A-53097BF3DD1D}">
      <dgm:prSet custT="1"/>
      <dgm:spPr>
        <a:solidFill>
          <a:schemeClr val="accent5">
            <a:lumMod val="40000"/>
            <a:lumOff val="60000"/>
          </a:schemeClr>
        </a:solidFill>
      </dgm:spPr>
      <dgm:t>
        <a:bodyPr/>
        <a:lstStyle/>
        <a:p>
          <a:pPr algn="ctr" rtl="0"/>
          <a:r>
            <a:rPr lang="tr-TR" sz="2800" dirty="0" smtClean="0">
              <a:solidFill>
                <a:schemeClr val="tx1">
                  <a:lumMod val="85000"/>
                  <a:lumOff val="15000"/>
                </a:schemeClr>
              </a:solidFill>
            </a:rPr>
            <a:t>Çıktı alındıktan sonra yazıcıdan silindiğinden emin olunmalı</a:t>
          </a:r>
          <a:r>
            <a:rPr lang="tr-TR" sz="2800" dirty="0" smtClean="0">
              <a:solidFill>
                <a:schemeClr val="tx2"/>
              </a:solidFill>
            </a:rPr>
            <a:t>.</a:t>
          </a:r>
          <a:endParaRPr lang="tr-TR" sz="2800" b="0" dirty="0">
            <a:solidFill>
              <a:schemeClr val="tx1"/>
            </a:solidFill>
          </a:endParaRPr>
        </a:p>
      </dgm:t>
    </dgm:pt>
    <dgm:pt modelId="{D520D399-12C1-4F6C-ABF9-422C96E3DB48}" type="parTrans" cxnId="{578B8CD8-0C67-4AB5-A16A-7F3246A78468}">
      <dgm:prSet/>
      <dgm:spPr/>
      <dgm:t>
        <a:bodyPr/>
        <a:lstStyle/>
        <a:p>
          <a:endParaRPr lang="tr-TR"/>
        </a:p>
      </dgm:t>
    </dgm:pt>
    <dgm:pt modelId="{8E3CEE4D-5F90-402D-8C0F-44798A1355CE}" type="sibTrans" cxnId="{578B8CD8-0C67-4AB5-A16A-7F3246A78468}">
      <dgm:prSet/>
      <dgm:spPr/>
      <dgm:t>
        <a:bodyPr/>
        <a:lstStyle/>
        <a:p>
          <a:endParaRPr lang="tr-TR"/>
        </a:p>
      </dgm:t>
    </dgm:pt>
    <dgm:pt modelId="{A45B0F5C-201B-4B9B-98F8-FDC17014ACDF}" type="pres">
      <dgm:prSet presAssocID="{BE155340-D5E2-4867-A770-8A463255449E}" presName="linear" presStyleCnt="0">
        <dgm:presLayoutVars>
          <dgm:animLvl val="lvl"/>
          <dgm:resizeHandles val="exact"/>
        </dgm:presLayoutVars>
      </dgm:prSet>
      <dgm:spPr/>
      <dgm:t>
        <a:bodyPr/>
        <a:lstStyle/>
        <a:p>
          <a:endParaRPr lang="tr-TR"/>
        </a:p>
      </dgm:t>
    </dgm:pt>
    <dgm:pt modelId="{F1965A6D-1492-4FC2-8256-7068E0D185D8}" type="pres">
      <dgm:prSet presAssocID="{5AD68974-7E06-483D-A68D-A430FC617D80}" presName="parentText" presStyleLbl="node1" presStyleIdx="0" presStyleCnt="4" custScaleY="240570">
        <dgm:presLayoutVars>
          <dgm:chMax val="0"/>
          <dgm:bulletEnabled val="1"/>
        </dgm:presLayoutVars>
      </dgm:prSet>
      <dgm:spPr/>
      <dgm:t>
        <a:bodyPr/>
        <a:lstStyle/>
        <a:p>
          <a:endParaRPr lang="tr-TR"/>
        </a:p>
      </dgm:t>
    </dgm:pt>
    <dgm:pt modelId="{966EC337-9FC9-4E33-954D-048480E799CE}" type="pres">
      <dgm:prSet presAssocID="{7B188770-7B11-4BDF-BEEA-E8AE3520A2D3}" presName="spacer" presStyleCnt="0"/>
      <dgm:spPr/>
    </dgm:pt>
    <dgm:pt modelId="{428A30B6-BC5C-4E8B-B046-8EE6B9185845}" type="pres">
      <dgm:prSet presAssocID="{A75C627F-7860-438C-923F-41BC935E3FC8}" presName="parentText" presStyleLbl="node1" presStyleIdx="1" presStyleCnt="4">
        <dgm:presLayoutVars>
          <dgm:chMax val="0"/>
          <dgm:bulletEnabled val="1"/>
        </dgm:presLayoutVars>
      </dgm:prSet>
      <dgm:spPr/>
      <dgm:t>
        <a:bodyPr/>
        <a:lstStyle/>
        <a:p>
          <a:endParaRPr lang="tr-TR"/>
        </a:p>
      </dgm:t>
    </dgm:pt>
    <dgm:pt modelId="{885DC40C-9CAC-475E-A78E-83A8544D57CA}" type="pres">
      <dgm:prSet presAssocID="{1AD19B22-B31E-476D-8117-0398855B0FCD}" presName="spacer" presStyleCnt="0"/>
      <dgm:spPr/>
    </dgm:pt>
    <dgm:pt modelId="{38DF2B88-3E04-4DED-BE81-91356F3C54BB}" type="pres">
      <dgm:prSet presAssocID="{BE3F4317-8DA6-4961-B450-2E34C4626D6B}" presName="parentText" presStyleLbl="node1" presStyleIdx="2" presStyleCnt="4">
        <dgm:presLayoutVars>
          <dgm:chMax val="0"/>
          <dgm:bulletEnabled val="1"/>
        </dgm:presLayoutVars>
      </dgm:prSet>
      <dgm:spPr/>
      <dgm:t>
        <a:bodyPr/>
        <a:lstStyle/>
        <a:p>
          <a:endParaRPr lang="tr-TR"/>
        </a:p>
      </dgm:t>
    </dgm:pt>
    <dgm:pt modelId="{635F630C-5DC3-45AE-889F-61F7B8CA9E97}" type="pres">
      <dgm:prSet presAssocID="{8441C571-A790-46C7-BDDB-B9FD33AF9A2B}" presName="spacer" presStyleCnt="0"/>
      <dgm:spPr/>
    </dgm:pt>
    <dgm:pt modelId="{7B30AE26-8440-4FEA-B6F2-E90D685028F4}" type="pres">
      <dgm:prSet presAssocID="{019DEFDA-353E-4982-9F5A-53097BF3DD1D}" presName="parentText" presStyleLbl="node1" presStyleIdx="3" presStyleCnt="4">
        <dgm:presLayoutVars>
          <dgm:chMax val="0"/>
          <dgm:bulletEnabled val="1"/>
        </dgm:presLayoutVars>
      </dgm:prSet>
      <dgm:spPr/>
      <dgm:t>
        <a:bodyPr/>
        <a:lstStyle/>
        <a:p>
          <a:endParaRPr lang="tr-TR"/>
        </a:p>
      </dgm:t>
    </dgm:pt>
  </dgm:ptLst>
  <dgm:cxnLst>
    <dgm:cxn modelId="{B9B77A07-081A-4982-A7D2-E3EBEB323C1B}" srcId="{BE155340-D5E2-4867-A770-8A463255449E}" destId="{5AD68974-7E06-483D-A68D-A430FC617D80}" srcOrd="0" destOrd="0" parTransId="{E5860811-DA11-4DF1-B4C0-3A298F04747A}" sibTransId="{7B188770-7B11-4BDF-BEEA-E8AE3520A2D3}"/>
    <dgm:cxn modelId="{94F5B94E-EE46-45AD-AAE7-74227B127EF3}" type="presOf" srcId="{BE3F4317-8DA6-4961-B450-2E34C4626D6B}" destId="{38DF2B88-3E04-4DED-BE81-91356F3C54BB}" srcOrd="0" destOrd="0" presId="urn:microsoft.com/office/officeart/2005/8/layout/vList2"/>
    <dgm:cxn modelId="{578B8CD8-0C67-4AB5-A16A-7F3246A78468}" srcId="{BE155340-D5E2-4867-A770-8A463255449E}" destId="{019DEFDA-353E-4982-9F5A-53097BF3DD1D}" srcOrd="3" destOrd="0" parTransId="{D520D399-12C1-4F6C-ABF9-422C96E3DB48}" sibTransId="{8E3CEE4D-5F90-402D-8C0F-44798A1355CE}"/>
    <dgm:cxn modelId="{BD1E0D2E-E982-43E6-A3E3-4D306F982803}" type="presOf" srcId="{019DEFDA-353E-4982-9F5A-53097BF3DD1D}" destId="{7B30AE26-8440-4FEA-B6F2-E90D685028F4}" srcOrd="0" destOrd="0" presId="urn:microsoft.com/office/officeart/2005/8/layout/vList2"/>
    <dgm:cxn modelId="{1B34F4F1-770C-4C3A-BF0C-83F454B3F1F9}" type="presOf" srcId="{BE155340-D5E2-4867-A770-8A463255449E}" destId="{A45B0F5C-201B-4B9B-98F8-FDC17014ACDF}" srcOrd="0" destOrd="0" presId="urn:microsoft.com/office/officeart/2005/8/layout/vList2"/>
    <dgm:cxn modelId="{C1325A68-DB22-43F0-A895-5E2923334076}" type="presOf" srcId="{5AD68974-7E06-483D-A68D-A430FC617D80}" destId="{F1965A6D-1492-4FC2-8256-7068E0D185D8}" srcOrd="0" destOrd="0" presId="urn:microsoft.com/office/officeart/2005/8/layout/vList2"/>
    <dgm:cxn modelId="{EF28A66C-B53E-43A9-9F1C-627BD05891C4}" srcId="{BE155340-D5E2-4867-A770-8A463255449E}" destId="{A75C627F-7860-438C-923F-41BC935E3FC8}" srcOrd="1" destOrd="0" parTransId="{08AEF09F-C075-4B4D-B924-5F50F2D8B727}" sibTransId="{1AD19B22-B31E-476D-8117-0398855B0FCD}"/>
    <dgm:cxn modelId="{A7F85B40-B105-4F2C-8ACC-E994E993EAE0}" srcId="{BE155340-D5E2-4867-A770-8A463255449E}" destId="{BE3F4317-8DA6-4961-B450-2E34C4626D6B}" srcOrd="2" destOrd="0" parTransId="{4ECC6055-88EE-4672-81E7-80F4C5B28BEA}" sibTransId="{8441C571-A790-46C7-BDDB-B9FD33AF9A2B}"/>
    <dgm:cxn modelId="{577BA1C3-0A37-4CDD-9E21-1A88635CB02C}" type="presOf" srcId="{A75C627F-7860-438C-923F-41BC935E3FC8}" destId="{428A30B6-BC5C-4E8B-B046-8EE6B9185845}" srcOrd="0" destOrd="0" presId="urn:microsoft.com/office/officeart/2005/8/layout/vList2"/>
    <dgm:cxn modelId="{70DE7C55-89C4-4101-90CC-5810AB6D6ED3}" type="presParOf" srcId="{A45B0F5C-201B-4B9B-98F8-FDC17014ACDF}" destId="{F1965A6D-1492-4FC2-8256-7068E0D185D8}" srcOrd="0" destOrd="0" presId="urn:microsoft.com/office/officeart/2005/8/layout/vList2"/>
    <dgm:cxn modelId="{F4B3A3FB-0DAC-4AE4-B688-A1CBFE1D06E6}" type="presParOf" srcId="{A45B0F5C-201B-4B9B-98F8-FDC17014ACDF}" destId="{966EC337-9FC9-4E33-954D-048480E799CE}" srcOrd="1" destOrd="0" presId="urn:microsoft.com/office/officeart/2005/8/layout/vList2"/>
    <dgm:cxn modelId="{0516B8E2-BF75-4B1F-8F45-5A13B56813BF}" type="presParOf" srcId="{A45B0F5C-201B-4B9B-98F8-FDC17014ACDF}" destId="{428A30B6-BC5C-4E8B-B046-8EE6B9185845}" srcOrd="2" destOrd="0" presId="urn:microsoft.com/office/officeart/2005/8/layout/vList2"/>
    <dgm:cxn modelId="{065522A7-45D7-4114-AE06-BFF2193816F1}" type="presParOf" srcId="{A45B0F5C-201B-4B9B-98F8-FDC17014ACDF}" destId="{885DC40C-9CAC-475E-A78E-83A8544D57CA}" srcOrd="3" destOrd="0" presId="urn:microsoft.com/office/officeart/2005/8/layout/vList2"/>
    <dgm:cxn modelId="{D2798242-0C06-4800-9C37-CF8332979E70}" type="presParOf" srcId="{A45B0F5C-201B-4B9B-98F8-FDC17014ACDF}" destId="{38DF2B88-3E04-4DED-BE81-91356F3C54BB}" srcOrd="4" destOrd="0" presId="urn:microsoft.com/office/officeart/2005/8/layout/vList2"/>
    <dgm:cxn modelId="{30DD59CC-E6F6-4E53-AE3C-D5EBECC564F9}" type="presParOf" srcId="{A45B0F5C-201B-4B9B-98F8-FDC17014ACDF}" destId="{635F630C-5DC3-45AE-889F-61F7B8CA9E97}" srcOrd="5" destOrd="0" presId="urn:microsoft.com/office/officeart/2005/8/layout/vList2"/>
    <dgm:cxn modelId="{19BE5051-6877-4D20-900A-8A2BC0D59A03}" type="presParOf" srcId="{A45B0F5C-201B-4B9B-98F8-FDC17014ACDF}" destId="{7B30AE26-8440-4FEA-B6F2-E90D685028F4}" srcOrd="6"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BE155340-D5E2-4867-A770-8A46325544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AD68974-7E06-483D-A68D-A430FC617D80}">
      <dgm:prSet custT="1"/>
      <dgm:spPr>
        <a:solidFill>
          <a:schemeClr val="accent1"/>
        </a:solidFill>
      </dgm:spPr>
      <dgm:t>
        <a:bodyPr/>
        <a:lstStyle/>
        <a:p>
          <a:pPr algn="ctr" rtl="0"/>
          <a:r>
            <a:rPr lang="tr-TR" sz="1600" dirty="0" smtClean="0">
              <a:solidFill>
                <a:schemeClr val="tx1"/>
              </a:solidFill>
              <a:latin typeface="Comic Sans MS" panose="030F0702030302020204" pitchFamily="66" charset="0"/>
            </a:rPr>
            <a:t>Normalde insanların tanımadıkları biri için yapmayacakları şeyleri yapmalarını sağlama sanatıdır.</a:t>
          </a:r>
          <a:endParaRPr lang="tr-TR" sz="1600" b="1" dirty="0">
            <a:solidFill>
              <a:schemeClr val="tx1"/>
            </a:solidFill>
          </a:endParaRPr>
        </a:p>
      </dgm:t>
    </dgm:pt>
    <dgm:pt modelId="{E5860811-DA11-4DF1-B4C0-3A298F04747A}" type="parTrans" cxnId="{B9B77A07-081A-4982-A7D2-E3EBEB323C1B}">
      <dgm:prSet/>
      <dgm:spPr/>
      <dgm:t>
        <a:bodyPr/>
        <a:lstStyle/>
        <a:p>
          <a:endParaRPr lang="tr-TR"/>
        </a:p>
      </dgm:t>
    </dgm:pt>
    <dgm:pt modelId="{7B188770-7B11-4BDF-BEEA-E8AE3520A2D3}" type="sibTrans" cxnId="{B9B77A07-081A-4982-A7D2-E3EBEB323C1B}">
      <dgm:prSet/>
      <dgm:spPr/>
      <dgm:t>
        <a:bodyPr/>
        <a:lstStyle/>
        <a:p>
          <a:endParaRPr lang="tr-TR"/>
        </a:p>
      </dgm:t>
    </dgm:pt>
    <dgm:pt modelId="{A75C627F-7860-438C-923F-41BC935E3FC8}">
      <dgm:prSet custT="1"/>
      <dgm:spPr>
        <a:solidFill>
          <a:schemeClr val="accent5">
            <a:lumMod val="40000"/>
            <a:lumOff val="60000"/>
          </a:schemeClr>
        </a:solidFill>
      </dgm:spPr>
      <dgm:t>
        <a:bodyPr/>
        <a:lstStyle/>
        <a:p>
          <a:pPr algn="ctr" rtl="0"/>
          <a:r>
            <a:rPr lang="tr-TR" sz="1600" dirty="0" smtClean="0">
              <a:solidFill>
                <a:schemeClr val="tx1"/>
              </a:solidFill>
              <a:latin typeface="Comic Sans MS" panose="030F0702030302020204" pitchFamily="66" charset="0"/>
            </a:rPr>
            <a:t>Teknoloji kullanımından çok, insanların hile ile kandırılarak bilgi elde edilmesidir</a:t>
          </a:r>
          <a:endParaRPr lang="tr-TR" sz="1600" b="0" dirty="0">
            <a:solidFill>
              <a:schemeClr val="tx1"/>
            </a:solidFill>
          </a:endParaRPr>
        </a:p>
      </dgm:t>
    </dgm:pt>
    <dgm:pt modelId="{08AEF09F-C075-4B4D-B924-5F50F2D8B727}" type="parTrans" cxnId="{EF28A66C-B53E-43A9-9F1C-627BD05891C4}">
      <dgm:prSet/>
      <dgm:spPr/>
      <dgm:t>
        <a:bodyPr/>
        <a:lstStyle/>
        <a:p>
          <a:endParaRPr lang="tr-TR"/>
        </a:p>
      </dgm:t>
    </dgm:pt>
    <dgm:pt modelId="{1AD19B22-B31E-476D-8117-0398855B0FCD}" type="sibTrans" cxnId="{EF28A66C-B53E-43A9-9F1C-627BD05891C4}">
      <dgm:prSet/>
      <dgm:spPr/>
      <dgm:t>
        <a:bodyPr/>
        <a:lstStyle/>
        <a:p>
          <a:endParaRPr lang="tr-TR"/>
        </a:p>
      </dgm:t>
    </dgm:pt>
    <dgm:pt modelId="{BE3F4317-8DA6-4961-B450-2E34C4626D6B}">
      <dgm:prSet custT="1"/>
      <dgm:spPr>
        <a:solidFill>
          <a:schemeClr val="accent1"/>
        </a:solidFill>
      </dgm:spPr>
      <dgm:t>
        <a:bodyPr/>
        <a:lstStyle/>
        <a:p>
          <a:pPr algn="ctr" rtl="0"/>
          <a:r>
            <a:rPr lang="nn-NO" sz="1600" dirty="0" smtClean="0">
              <a:solidFill>
                <a:schemeClr val="tx1"/>
              </a:solidFill>
              <a:latin typeface="Comic Sans MS" panose="030F0702030302020204" pitchFamily="66" charset="0"/>
            </a:rPr>
            <a:t>Sosyal mühendisler</a:t>
          </a:r>
          <a:r>
            <a:rPr lang="tr-TR" sz="1600" dirty="0" smtClean="0">
              <a:solidFill>
                <a:schemeClr val="tx1"/>
              </a:solidFill>
              <a:latin typeface="Comic Sans MS" panose="030F0702030302020204" pitchFamily="66" charset="0"/>
            </a:rPr>
            <a:t>;</a:t>
          </a:r>
          <a:r>
            <a:rPr lang="nn-NO" sz="1600" dirty="0" smtClean="0">
              <a:solidFill>
                <a:schemeClr val="tx1"/>
              </a:solidFill>
              <a:latin typeface="Comic Sans MS" panose="030F0702030302020204" pitchFamily="66" charset="0"/>
            </a:rPr>
            <a:t>Teknolojiyi kullanarak ya da kullanmadan bilgi edinmek için insanlardan faydalanırlar.</a:t>
          </a:r>
          <a:endParaRPr lang="tr-TR" sz="1600" b="0" dirty="0">
            <a:solidFill>
              <a:schemeClr val="tx1"/>
            </a:solidFill>
          </a:endParaRPr>
        </a:p>
      </dgm:t>
    </dgm:pt>
    <dgm:pt modelId="{4ECC6055-88EE-4672-81E7-80F4C5B28BEA}" type="parTrans" cxnId="{A7F85B40-B105-4F2C-8ACC-E994E993EAE0}">
      <dgm:prSet/>
      <dgm:spPr/>
      <dgm:t>
        <a:bodyPr/>
        <a:lstStyle/>
        <a:p>
          <a:endParaRPr lang="tr-TR"/>
        </a:p>
      </dgm:t>
    </dgm:pt>
    <dgm:pt modelId="{8441C571-A790-46C7-BDDB-B9FD33AF9A2B}" type="sibTrans" cxnId="{A7F85B40-B105-4F2C-8ACC-E994E993EAE0}">
      <dgm:prSet/>
      <dgm:spPr/>
      <dgm:t>
        <a:bodyPr/>
        <a:lstStyle/>
        <a:p>
          <a:endParaRPr lang="tr-TR"/>
        </a:p>
      </dgm:t>
    </dgm:pt>
    <dgm:pt modelId="{019DEFDA-353E-4982-9F5A-53097BF3DD1D}">
      <dgm:prSet custT="1"/>
      <dgm:spPr>
        <a:solidFill>
          <a:schemeClr val="accent5">
            <a:lumMod val="40000"/>
            <a:lumOff val="60000"/>
          </a:schemeClr>
        </a:solidFill>
      </dgm:spPr>
      <dgm:t>
        <a:bodyPr/>
        <a:lstStyle/>
        <a:p>
          <a:pPr algn="ctr" rtl="0"/>
          <a:r>
            <a:rPr lang="tr-TR" sz="1600" dirty="0" smtClean="0">
              <a:solidFill>
                <a:schemeClr val="tx1"/>
              </a:solidFill>
              <a:latin typeface="Comic Sans MS" panose="030F0702030302020204" pitchFamily="66" charset="0"/>
            </a:rPr>
            <a:t>Kullandığı en büyük silahı, insan zafiyetidir.</a:t>
          </a:r>
          <a:endParaRPr lang="tr-TR" sz="1600" b="0" dirty="0">
            <a:solidFill>
              <a:schemeClr val="tx1"/>
            </a:solidFill>
          </a:endParaRPr>
        </a:p>
      </dgm:t>
    </dgm:pt>
    <dgm:pt modelId="{D520D399-12C1-4F6C-ABF9-422C96E3DB48}" type="parTrans" cxnId="{578B8CD8-0C67-4AB5-A16A-7F3246A78468}">
      <dgm:prSet/>
      <dgm:spPr/>
      <dgm:t>
        <a:bodyPr/>
        <a:lstStyle/>
        <a:p>
          <a:endParaRPr lang="tr-TR"/>
        </a:p>
      </dgm:t>
    </dgm:pt>
    <dgm:pt modelId="{8E3CEE4D-5F90-402D-8C0F-44798A1355CE}" type="sibTrans" cxnId="{578B8CD8-0C67-4AB5-A16A-7F3246A78468}">
      <dgm:prSet/>
      <dgm:spPr/>
      <dgm:t>
        <a:bodyPr/>
        <a:lstStyle/>
        <a:p>
          <a:endParaRPr lang="tr-TR"/>
        </a:p>
      </dgm:t>
    </dgm:pt>
    <dgm:pt modelId="{A45B0F5C-201B-4B9B-98F8-FDC17014ACDF}" type="pres">
      <dgm:prSet presAssocID="{BE155340-D5E2-4867-A770-8A463255449E}" presName="linear" presStyleCnt="0">
        <dgm:presLayoutVars>
          <dgm:animLvl val="lvl"/>
          <dgm:resizeHandles val="exact"/>
        </dgm:presLayoutVars>
      </dgm:prSet>
      <dgm:spPr/>
      <dgm:t>
        <a:bodyPr/>
        <a:lstStyle/>
        <a:p>
          <a:endParaRPr lang="tr-TR"/>
        </a:p>
      </dgm:t>
    </dgm:pt>
    <dgm:pt modelId="{F1965A6D-1492-4FC2-8256-7068E0D185D8}" type="pres">
      <dgm:prSet presAssocID="{5AD68974-7E06-483D-A68D-A430FC617D80}" presName="parentText" presStyleLbl="node1" presStyleIdx="0" presStyleCnt="4" custScaleY="240570">
        <dgm:presLayoutVars>
          <dgm:chMax val="0"/>
          <dgm:bulletEnabled val="1"/>
        </dgm:presLayoutVars>
      </dgm:prSet>
      <dgm:spPr/>
      <dgm:t>
        <a:bodyPr/>
        <a:lstStyle/>
        <a:p>
          <a:endParaRPr lang="tr-TR"/>
        </a:p>
      </dgm:t>
    </dgm:pt>
    <dgm:pt modelId="{966EC337-9FC9-4E33-954D-048480E799CE}" type="pres">
      <dgm:prSet presAssocID="{7B188770-7B11-4BDF-BEEA-E8AE3520A2D3}" presName="spacer" presStyleCnt="0"/>
      <dgm:spPr/>
    </dgm:pt>
    <dgm:pt modelId="{428A30B6-BC5C-4E8B-B046-8EE6B9185845}" type="pres">
      <dgm:prSet presAssocID="{A75C627F-7860-438C-923F-41BC935E3FC8}" presName="parentText" presStyleLbl="node1" presStyleIdx="1" presStyleCnt="4">
        <dgm:presLayoutVars>
          <dgm:chMax val="0"/>
          <dgm:bulletEnabled val="1"/>
        </dgm:presLayoutVars>
      </dgm:prSet>
      <dgm:spPr/>
      <dgm:t>
        <a:bodyPr/>
        <a:lstStyle/>
        <a:p>
          <a:endParaRPr lang="tr-TR"/>
        </a:p>
      </dgm:t>
    </dgm:pt>
    <dgm:pt modelId="{885DC40C-9CAC-475E-A78E-83A8544D57CA}" type="pres">
      <dgm:prSet presAssocID="{1AD19B22-B31E-476D-8117-0398855B0FCD}" presName="spacer" presStyleCnt="0"/>
      <dgm:spPr/>
    </dgm:pt>
    <dgm:pt modelId="{38DF2B88-3E04-4DED-BE81-91356F3C54BB}" type="pres">
      <dgm:prSet presAssocID="{BE3F4317-8DA6-4961-B450-2E34C4626D6B}" presName="parentText" presStyleLbl="node1" presStyleIdx="2" presStyleCnt="4">
        <dgm:presLayoutVars>
          <dgm:chMax val="0"/>
          <dgm:bulletEnabled val="1"/>
        </dgm:presLayoutVars>
      </dgm:prSet>
      <dgm:spPr/>
      <dgm:t>
        <a:bodyPr/>
        <a:lstStyle/>
        <a:p>
          <a:endParaRPr lang="tr-TR"/>
        </a:p>
      </dgm:t>
    </dgm:pt>
    <dgm:pt modelId="{635F630C-5DC3-45AE-889F-61F7B8CA9E97}" type="pres">
      <dgm:prSet presAssocID="{8441C571-A790-46C7-BDDB-B9FD33AF9A2B}" presName="spacer" presStyleCnt="0"/>
      <dgm:spPr/>
    </dgm:pt>
    <dgm:pt modelId="{7B30AE26-8440-4FEA-B6F2-E90D685028F4}" type="pres">
      <dgm:prSet presAssocID="{019DEFDA-353E-4982-9F5A-53097BF3DD1D}" presName="parentText" presStyleLbl="node1" presStyleIdx="3" presStyleCnt="4">
        <dgm:presLayoutVars>
          <dgm:chMax val="0"/>
          <dgm:bulletEnabled val="1"/>
        </dgm:presLayoutVars>
      </dgm:prSet>
      <dgm:spPr/>
      <dgm:t>
        <a:bodyPr/>
        <a:lstStyle/>
        <a:p>
          <a:endParaRPr lang="tr-TR"/>
        </a:p>
      </dgm:t>
    </dgm:pt>
  </dgm:ptLst>
  <dgm:cxnLst>
    <dgm:cxn modelId="{B9B77A07-081A-4982-A7D2-E3EBEB323C1B}" srcId="{BE155340-D5E2-4867-A770-8A463255449E}" destId="{5AD68974-7E06-483D-A68D-A430FC617D80}" srcOrd="0" destOrd="0" parTransId="{E5860811-DA11-4DF1-B4C0-3A298F04747A}" sibTransId="{7B188770-7B11-4BDF-BEEA-E8AE3520A2D3}"/>
    <dgm:cxn modelId="{578B8CD8-0C67-4AB5-A16A-7F3246A78468}" srcId="{BE155340-D5E2-4867-A770-8A463255449E}" destId="{019DEFDA-353E-4982-9F5A-53097BF3DD1D}" srcOrd="3" destOrd="0" parTransId="{D520D399-12C1-4F6C-ABF9-422C96E3DB48}" sibTransId="{8E3CEE4D-5F90-402D-8C0F-44798A1355CE}"/>
    <dgm:cxn modelId="{A14B3C1E-D752-4480-87C3-E2148A013A98}" type="presOf" srcId="{A75C627F-7860-438C-923F-41BC935E3FC8}" destId="{428A30B6-BC5C-4E8B-B046-8EE6B9185845}" srcOrd="0" destOrd="0" presId="urn:microsoft.com/office/officeart/2005/8/layout/vList2"/>
    <dgm:cxn modelId="{B9293E34-1078-4D96-AEBE-303058AE7C5B}" type="presOf" srcId="{5AD68974-7E06-483D-A68D-A430FC617D80}" destId="{F1965A6D-1492-4FC2-8256-7068E0D185D8}" srcOrd="0" destOrd="0" presId="urn:microsoft.com/office/officeart/2005/8/layout/vList2"/>
    <dgm:cxn modelId="{EF28A66C-B53E-43A9-9F1C-627BD05891C4}" srcId="{BE155340-D5E2-4867-A770-8A463255449E}" destId="{A75C627F-7860-438C-923F-41BC935E3FC8}" srcOrd="1" destOrd="0" parTransId="{08AEF09F-C075-4B4D-B924-5F50F2D8B727}" sibTransId="{1AD19B22-B31E-476D-8117-0398855B0FCD}"/>
    <dgm:cxn modelId="{05CD4973-8B86-41F4-9379-C733D3BB00B0}" type="presOf" srcId="{019DEFDA-353E-4982-9F5A-53097BF3DD1D}" destId="{7B30AE26-8440-4FEA-B6F2-E90D685028F4}" srcOrd="0" destOrd="0" presId="urn:microsoft.com/office/officeart/2005/8/layout/vList2"/>
    <dgm:cxn modelId="{A7F85B40-B105-4F2C-8ACC-E994E993EAE0}" srcId="{BE155340-D5E2-4867-A770-8A463255449E}" destId="{BE3F4317-8DA6-4961-B450-2E34C4626D6B}" srcOrd="2" destOrd="0" parTransId="{4ECC6055-88EE-4672-81E7-80F4C5B28BEA}" sibTransId="{8441C571-A790-46C7-BDDB-B9FD33AF9A2B}"/>
    <dgm:cxn modelId="{637C3D5D-3925-48A6-8121-E4CB48F4401A}" type="presOf" srcId="{BE3F4317-8DA6-4961-B450-2E34C4626D6B}" destId="{38DF2B88-3E04-4DED-BE81-91356F3C54BB}" srcOrd="0" destOrd="0" presId="urn:microsoft.com/office/officeart/2005/8/layout/vList2"/>
    <dgm:cxn modelId="{A369D4DF-DF8F-4B4A-9C68-C0D51AC9E803}" type="presOf" srcId="{BE155340-D5E2-4867-A770-8A463255449E}" destId="{A45B0F5C-201B-4B9B-98F8-FDC17014ACDF}" srcOrd="0" destOrd="0" presId="urn:microsoft.com/office/officeart/2005/8/layout/vList2"/>
    <dgm:cxn modelId="{DAE11C6F-CB65-480B-8348-8471EE942DE1}" type="presParOf" srcId="{A45B0F5C-201B-4B9B-98F8-FDC17014ACDF}" destId="{F1965A6D-1492-4FC2-8256-7068E0D185D8}" srcOrd="0" destOrd="0" presId="urn:microsoft.com/office/officeart/2005/8/layout/vList2"/>
    <dgm:cxn modelId="{0B60EA0E-0F79-4C8F-8EDD-00CC6C586640}" type="presParOf" srcId="{A45B0F5C-201B-4B9B-98F8-FDC17014ACDF}" destId="{966EC337-9FC9-4E33-954D-048480E799CE}" srcOrd="1" destOrd="0" presId="urn:microsoft.com/office/officeart/2005/8/layout/vList2"/>
    <dgm:cxn modelId="{420B9205-65D0-4720-8161-CC87101F4A0C}" type="presParOf" srcId="{A45B0F5C-201B-4B9B-98F8-FDC17014ACDF}" destId="{428A30B6-BC5C-4E8B-B046-8EE6B9185845}" srcOrd="2" destOrd="0" presId="urn:microsoft.com/office/officeart/2005/8/layout/vList2"/>
    <dgm:cxn modelId="{FB0AD917-A21F-42D6-8995-6C8D7313F0FA}" type="presParOf" srcId="{A45B0F5C-201B-4B9B-98F8-FDC17014ACDF}" destId="{885DC40C-9CAC-475E-A78E-83A8544D57CA}" srcOrd="3" destOrd="0" presId="urn:microsoft.com/office/officeart/2005/8/layout/vList2"/>
    <dgm:cxn modelId="{4F88341F-A344-46E0-8501-59AE90068CE9}" type="presParOf" srcId="{A45B0F5C-201B-4B9B-98F8-FDC17014ACDF}" destId="{38DF2B88-3E04-4DED-BE81-91356F3C54BB}" srcOrd="4" destOrd="0" presId="urn:microsoft.com/office/officeart/2005/8/layout/vList2"/>
    <dgm:cxn modelId="{13EB1E66-CF6E-4120-B1DF-F806503E2325}" type="presParOf" srcId="{A45B0F5C-201B-4B9B-98F8-FDC17014ACDF}" destId="{635F630C-5DC3-45AE-889F-61F7B8CA9E97}" srcOrd="5" destOrd="0" presId="urn:microsoft.com/office/officeart/2005/8/layout/vList2"/>
    <dgm:cxn modelId="{6AE07F06-2CD4-4270-91F6-BB4A4720CD80}" type="presParOf" srcId="{A45B0F5C-201B-4B9B-98F8-FDC17014ACDF}" destId="{7B30AE26-8440-4FEA-B6F2-E90D685028F4}" srcOrd="6"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9868C5B2-4829-4491-817B-9079476281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CDB3D68-453A-4DC8-8177-385863B15EEF}">
      <dgm:prSet/>
      <dgm:spPr>
        <a:solidFill>
          <a:schemeClr val="accent1"/>
        </a:solidFill>
        <a:ln>
          <a:solidFill>
            <a:schemeClr val="accent1"/>
          </a:solidFill>
        </a:ln>
      </dgm:spPr>
      <dgm:t>
        <a:bodyPr/>
        <a:lstStyle/>
        <a:p>
          <a:pPr algn="ctr" rtl="0"/>
          <a:r>
            <a:rPr lang="tr-TR" b="1" dirty="0" smtClean="0">
              <a:solidFill>
                <a:schemeClr val="tx1"/>
              </a:solidFill>
            </a:rPr>
            <a:t>Bilginiz başkalarının eline geçebilir</a:t>
          </a:r>
          <a:endParaRPr lang="tr-TR" b="1" dirty="0">
            <a:solidFill>
              <a:schemeClr val="tx1"/>
            </a:solidFill>
          </a:endParaRPr>
        </a:p>
      </dgm:t>
    </dgm:pt>
    <dgm:pt modelId="{C7A8F300-ABE4-4084-9241-B077C40C33B8}" type="parTrans" cxnId="{01DFCC46-9ED5-4E23-A241-DE643226F9B3}">
      <dgm:prSet/>
      <dgm:spPr/>
      <dgm:t>
        <a:bodyPr/>
        <a:lstStyle/>
        <a:p>
          <a:pPr algn="l"/>
          <a:endParaRPr lang="tr-TR"/>
        </a:p>
      </dgm:t>
    </dgm:pt>
    <dgm:pt modelId="{5FE66B0F-F1D6-4B45-B0FA-59460295259F}" type="sibTrans" cxnId="{01DFCC46-9ED5-4E23-A241-DE643226F9B3}">
      <dgm:prSet/>
      <dgm:spPr/>
      <dgm:t>
        <a:bodyPr/>
        <a:lstStyle/>
        <a:p>
          <a:pPr algn="l"/>
          <a:endParaRPr lang="tr-TR"/>
        </a:p>
      </dgm:t>
    </dgm:pt>
    <dgm:pt modelId="{A538E264-05AD-466B-B22D-77F6B84A8725}">
      <dgm:prSet/>
      <dgm:spPr>
        <a:solidFill>
          <a:schemeClr val="tx2">
            <a:lumMod val="20000"/>
            <a:lumOff val="80000"/>
          </a:schemeClr>
        </a:solidFill>
      </dgm:spPr>
      <dgm:t>
        <a:bodyPr/>
        <a:lstStyle/>
        <a:p>
          <a:pPr algn="ctr" rtl="0"/>
          <a:r>
            <a:rPr lang="tr-TR" b="1" dirty="0" smtClean="0">
              <a:solidFill>
                <a:schemeClr val="tx1"/>
              </a:solidFill>
            </a:rPr>
            <a:t> Kurumun onuru, toplumdaki imajı zarar görebilir (en kötü durum)</a:t>
          </a:r>
          <a:endParaRPr lang="tr-TR" b="1" dirty="0">
            <a:solidFill>
              <a:schemeClr val="tx1"/>
            </a:solidFill>
          </a:endParaRPr>
        </a:p>
      </dgm:t>
    </dgm:pt>
    <dgm:pt modelId="{C5F475EA-5DB0-4509-AE07-44BF5F89BC2C}" type="parTrans" cxnId="{165677EA-1A0A-432C-A062-FD887FE6E1C3}">
      <dgm:prSet/>
      <dgm:spPr/>
      <dgm:t>
        <a:bodyPr/>
        <a:lstStyle/>
        <a:p>
          <a:pPr algn="l"/>
          <a:endParaRPr lang="tr-TR"/>
        </a:p>
      </dgm:t>
    </dgm:pt>
    <dgm:pt modelId="{219AB785-1131-4A72-BE5D-DF58A54AA2E5}" type="sibTrans" cxnId="{165677EA-1A0A-432C-A062-FD887FE6E1C3}">
      <dgm:prSet/>
      <dgm:spPr/>
      <dgm:t>
        <a:bodyPr/>
        <a:lstStyle/>
        <a:p>
          <a:pPr algn="l"/>
          <a:endParaRPr lang="tr-TR"/>
        </a:p>
      </dgm:t>
    </dgm:pt>
    <dgm:pt modelId="{3B2BAF63-550E-4FA0-B9E6-96348CFE4BF4}">
      <dgm:prSet/>
      <dgm:spPr>
        <a:solidFill>
          <a:schemeClr val="accent1"/>
        </a:solidFill>
      </dgm:spPr>
      <dgm:t>
        <a:bodyPr/>
        <a:lstStyle/>
        <a:p>
          <a:pPr algn="ctr" rtl="0"/>
          <a:r>
            <a:rPr lang="tr-TR" b="1" dirty="0" smtClean="0">
              <a:solidFill>
                <a:schemeClr val="tx1"/>
              </a:solidFill>
            </a:rPr>
            <a:t>Donanım, yazılım, veri ve kurum çalışanları zarar görebilir</a:t>
          </a:r>
          <a:endParaRPr lang="tr-TR" b="1" dirty="0">
            <a:solidFill>
              <a:schemeClr val="tx1"/>
            </a:solidFill>
          </a:endParaRPr>
        </a:p>
      </dgm:t>
    </dgm:pt>
    <dgm:pt modelId="{0F47DDB4-5D39-4E8A-8F19-5D36C8BFB7EE}" type="parTrans" cxnId="{8BAFCE3D-5967-45B7-A1FA-1087E510E60F}">
      <dgm:prSet/>
      <dgm:spPr/>
      <dgm:t>
        <a:bodyPr/>
        <a:lstStyle/>
        <a:p>
          <a:pPr algn="l"/>
          <a:endParaRPr lang="tr-TR"/>
        </a:p>
      </dgm:t>
    </dgm:pt>
    <dgm:pt modelId="{0CA94E80-4732-4F60-9EBE-C0DC43015485}" type="sibTrans" cxnId="{8BAFCE3D-5967-45B7-A1FA-1087E510E60F}">
      <dgm:prSet/>
      <dgm:spPr/>
      <dgm:t>
        <a:bodyPr/>
        <a:lstStyle/>
        <a:p>
          <a:pPr algn="l"/>
          <a:endParaRPr lang="tr-TR"/>
        </a:p>
      </dgm:t>
    </dgm:pt>
    <dgm:pt modelId="{1E7FCF68-662B-49D2-9369-E61BD3385A6D}">
      <dgm:prSet/>
      <dgm:spPr>
        <a:solidFill>
          <a:schemeClr val="tx2">
            <a:lumMod val="20000"/>
            <a:lumOff val="80000"/>
          </a:schemeClr>
        </a:solidFill>
      </dgm:spPr>
      <dgm:t>
        <a:bodyPr/>
        <a:lstStyle/>
        <a:p>
          <a:pPr algn="ctr" rtl="0"/>
          <a:r>
            <a:rPr lang="tr-TR" b="1" dirty="0" smtClean="0">
              <a:solidFill>
                <a:schemeClr val="tx1"/>
              </a:solidFill>
            </a:rPr>
            <a:t>Önemli veriye zamanında erişememek</a:t>
          </a:r>
          <a:endParaRPr lang="tr-TR" b="1" dirty="0">
            <a:solidFill>
              <a:schemeClr val="tx1"/>
            </a:solidFill>
          </a:endParaRPr>
        </a:p>
      </dgm:t>
    </dgm:pt>
    <dgm:pt modelId="{593F3BE4-EB44-497A-8441-F3730E86D5BD}" type="parTrans" cxnId="{2D0C2830-5DD1-4852-A20C-51EE406219CA}">
      <dgm:prSet/>
      <dgm:spPr/>
      <dgm:t>
        <a:bodyPr/>
        <a:lstStyle/>
        <a:p>
          <a:pPr algn="l"/>
          <a:endParaRPr lang="tr-TR"/>
        </a:p>
      </dgm:t>
    </dgm:pt>
    <dgm:pt modelId="{A89C1D67-1CD3-44C1-9BB5-45E67A42E588}" type="sibTrans" cxnId="{2D0C2830-5DD1-4852-A20C-51EE406219CA}">
      <dgm:prSet/>
      <dgm:spPr/>
      <dgm:t>
        <a:bodyPr/>
        <a:lstStyle/>
        <a:p>
          <a:pPr algn="l"/>
          <a:endParaRPr lang="tr-TR"/>
        </a:p>
      </dgm:t>
    </dgm:pt>
    <dgm:pt modelId="{DC869A23-3B69-4D78-8D36-0DD408412FD7}">
      <dgm:prSet/>
      <dgm:spPr>
        <a:solidFill>
          <a:schemeClr val="accent1"/>
        </a:solidFill>
      </dgm:spPr>
      <dgm:t>
        <a:bodyPr/>
        <a:lstStyle/>
        <a:p>
          <a:pPr algn="ctr" rtl="0"/>
          <a:r>
            <a:rPr lang="tr-TR" b="1" dirty="0" smtClean="0">
              <a:solidFill>
                <a:schemeClr val="tx1"/>
              </a:solidFill>
            </a:rPr>
            <a:t>Parasal kayıplar</a:t>
          </a:r>
          <a:endParaRPr lang="tr-TR" b="1" dirty="0">
            <a:solidFill>
              <a:schemeClr val="tx1"/>
            </a:solidFill>
          </a:endParaRPr>
        </a:p>
      </dgm:t>
    </dgm:pt>
    <dgm:pt modelId="{24344CEE-B939-4E35-B6C7-D7FE43D6D579}" type="parTrans" cxnId="{F713923A-D4ED-4360-BF34-99942B4B3FFB}">
      <dgm:prSet/>
      <dgm:spPr/>
      <dgm:t>
        <a:bodyPr/>
        <a:lstStyle/>
        <a:p>
          <a:pPr algn="l"/>
          <a:endParaRPr lang="tr-TR"/>
        </a:p>
      </dgm:t>
    </dgm:pt>
    <dgm:pt modelId="{E8FBBA51-E900-45CD-9F90-B72B336B2735}" type="sibTrans" cxnId="{F713923A-D4ED-4360-BF34-99942B4B3FFB}">
      <dgm:prSet/>
      <dgm:spPr/>
      <dgm:t>
        <a:bodyPr/>
        <a:lstStyle/>
        <a:p>
          <a:pPr algn="l"/>
          <a:endParaRPr lang="tr-TR"/>
        </a:p>
      </dgm:t>
    </dgm:pt>
    <dgm:pt modelId="{839CEE39-526B-4633-BF61-F0D5FE157BD0}">
      <dgm:prSet/>
      <dgm:spPr>
        <a:solidFill>
          <a:schemeClr val="tx2">
            <a:lumMod val="20000"/>
            <a:lumOff val="80000"/>
          </a:schemeClr>
        </a:solidFill>
      </dgm:spPr>
      <dgm:t>
        <a:bodyPr/>
        <a:lstStyle/>
        <a:p>
          <a:pPr algn="ctr"/>
          <a:r>
            <a:rPr lang="tr-TR" b="1" dirty="0" smtClean="0">
              <a:solidFill>
                <a:schemeClr val="tx1"/>
              </a:solidFill>
            </a:rPr>
            <a:t>Vakit kayıpları</a:t>
          </a:r>
          <a:endParaRPr lang="tr-TR" b="1" dirty="0">
            <a:solidFill>
              <a:schemeClr val="tx1"/>
            </a:solidFill>
          </a:endParaRPr>
        </a:p>
      </dgm:t>
    </dgm:pt>
    <dgm:pt modelId="{0BB8C04D-AE0B-487B-9179-BDC7DA14CF5C}" type="parTrans" cxnId="{0ADC3EC0-8B32-4C8C-AF50-25A1930C4283}">
      <dgm:prSet/>
      <dgm:spPr/>
      <dgm:t>
        <a:bodyPr/>
        <a:lstStyle/>
        <a:p>
          <a:pPr algn="l"/>
          <a:endParaRPr lang="tr-TR"/>
        </a:p>
      </dgm:t>
    </dgm:pt>
    <dgm:pt modelId="{216B0C98-C7EE-4190-9BA5-D1E50C09B599}" type="sibTrans" cxnId="{0ADC3EC0-8B32-4C8C-AF50-25A1930C4283}">
      <dgm:prSet/>
      <dgm:spPr/>
      <dgm:t>
        <a:bodyPr/>
        <a:lstStyle/>
        <a:p>
          <a:pPr algn="l"/>
          <a:endParaRPr lang="tr-TR"/>
        </a:p>
      </dgm:t>
    </dgm:pt>
    <dgm:pt modelId="{503AAE52-F680-4172-B233-42F966B9C1B9}">
      <dgm:prSet/>
      <dgm:spPr>
        <a:solidFill>
          <a:schemeClr val="accent1"/>
        </a:solidFill>
      </dgm:spPr>
      <dgm:t>
        <a:bodyPr/>
        <a:lstStyle/>
        <a:p>
          <a:pPr algn="ctr"/>
          <a:r>
            <a:rPr lang="tr-TR" b="1" dirty="0" smtClean="0">
              <a:solidFill>
                <a:schemeClr val="tx1"/>
              </a:solidFill>
            </a:rPr>
            <a:t>Can kaybı!</a:t>
          </a:r>
          <a:endParaRPr lang="tr-TR" b="1" dirty="0">
            <a:solidFill>
              <a:schemeClr val="tx1"/>
            </a:solidFill>
          </a:endParaRPr>
        </a:p>
      </dgm:t>
    </dgm:pt>
    <dgm:pt modelId="{42ACBAB4-1532-4E0F-BBB6-CE4A15377204}" type="parTrans" cxnId="{3F631041-04E6-472C-AF6F-69E7B0457D52}">
      <dgm:prSet/>
      <dgm:spPr/>
      <dgm:t>
        <a:bodyPr/>
        <a:lstStyle/>
        <a:p>
          <a:pPr algn="l"/>
          <a:endParaRPr lang="tr-TR"/>
        </a:p>
      </dgm:t>
    </dgm:pt>
    <dgm:pt modelId="{F6D45D16-E9D1-4F6E-904F-4556537BDE27}" type="sibTrans" cxnId="{3F631041-04E6-472C-AF6F-69E7B0457D52}">
      <dgm:prSet/>
      <dgm:spPr/>
      <dgm:t>
        <a:bodyPr/>
        <a:lstStyle/>
        <a:p>
          <a:pPr algn="l"/>
          <a:endParaRPr lang="tr-TR"/>
        </a:p>
      </dgm:t>
    </dgm:pt>
    <dgm:pt modelId="{ACF93107-E472-4E6F-9539-FEB7362E8672}" type="pres">
      <dgm:prSet presAssocID="{9868C5B2-4829-4491-817B-90794762812B}" presName="linear" presStyleCnt="0">
        <dgm:presLayoutVars>
          <dgm:animLvl val="lvl"/>
          <dgm:resizeHandles val="exact"/>
        </dgm:presLayoutVars>
      </dgm:prSet>
      <dgm:spPr/>
      <dgm:t>
        <a:bodyPr/>
        <a:lstStyle/>
        <a:p>
          <a:endParaRPr lang="tr-TR"/>
        </a:p>
      </dgm:t>
    </dgm:pt>
    <dgm:pt modelId="{C1A124A4-8CB7-402E-9BDD-E86E0620962D}" type="pres">
      <dgm:prSet presAssocID="{ECDB3D68-453A-4DC8-8177-385863B15EEF}" presName="parentText" presStyleLbl="node1" presStyleIdx="0" presStyleCnt="7">
        <dgm:presLayoutVars>
          <dgm:chMax val="0"/>
          <dgm:bulletEnabled val="1"/>
        </dgm:presLayoutVars>
      </dgm:prSet>
      <dgm:spPr/>
      <dgm:t>
        <a:bodyPr/>
        <a:lstStyle/>
        <a:p>
          <a:endParaRPr lang="tr-TR"/>
        </a:p>
      </dgm:t>
    </dgm:pt>
    <dgm:pt modelId="{EE70A912-363B-4C73-B7E3-AB8091E4B089}" type="pres">
      <dgm:prSet presAssocID="{5FE66B0F-F1D6-4B45-B0FA-59460295259F}" presName="spacer" presStyleCnt="0"/>
      <dgm:spPr/>
    </dgm:pt>
    <dgm:pt modelId="{5AB9301D-7BA4-44FC-8C49-246E51971D62}" type="pres">
      <dgm:prSet presAssocID="{A538E264-05AD-466B-B22D-77F6B84A8725}" presName="parentText" presStyleLbl="node1" presStyleIdx="1" presStyleCnt="7">
        <dgm:presLayoutVars>
          <dgm:chMax val="0"/>
          <dgm:bulletEnabled val="1"/>
        </dgm:presLayoutVars>
      </dgm:prSet>
      <dgm:spPr/>
      <dgm:t>
        <a:bodyPr/>
        <a:lstStyle/>
        <a:p>
          <a:endParaRPr lang="tr-TR"/>
        </a:p>
      </dgm:t>
    </dgm:pt>
    <dgm:pt modelId="{F0BAC17F-496B-4D8A-AB44-53F8AEDB0740}" type="pres">
      <dgm:prSet presAssocID="{219AB785-1131-4A72-BE5D-DF58A54AA2E5}" presName="spacer" presStyleCnt="0"/>
      <dgm:spPr/>
    </dgm:pt>
    <dgm:pt modelId="{C3240D04-0CE1-4B6C-AF8B-D29280E4D8F1}" type="pres">
      <dgm:prSet presAssocID="{3B2BAF63-550E-4FA0-B9E6-96348CFE4BF4}" presName="parentText" presStyleLbl="node1" presStyleIdx="2" presStyleCnt="7">
        <dgm:presLayoutVars>
          <dgm:chMax val="0"/>
          <dgm:bulletEnabled val="1"/>
        </dgm:presLayoutVars>
      </dgm:prSet>
      <dgm:spPr/>
      <dgm:t>
        <a:bodyPr/>
        <a:lstStyle/>
        <a:p>
          <a:endParaRPr lang="tr-TR"/>
        </a:p>
      </dgm:t>
    </dgm:pt>
    <dgm:pt modelId="{BA891365-C7CE-4A37-AE63-5B6D5FEE5027}" type="pres">
      <dgm:prSet presAssocID="{0CA94E80-4732-4F60-9EBE-C0DC43015485}" presName="spacer" presStyleCnt="0"/>
      <dgm:spPr/>
    </dgm:pt>
    <dgm:pt modelId="{75BD9DF8-5960-4337-8AB7-6F1826015D65}" type="pres">
      <dgm:prSet presAssocID="{1E7FCF68-662B-49D2-9369-E61BD3385A6D}" presName="parentText" presStyleLbl="node1" presStyleIdx="3" presStyleCnt="7">
        <dgm:presLayoutVars>
          <dgm:chMax val="0"/>
          <dgm:bulletEnabled val="1"/>
        </dgm:presLayoutVars>
      </dgm:prSet>
      <dgm:spPr/>
      <dgm:t>
        <a:bodyPr/>
        <a:lstStyle/>
        <a:p>
          <a:endParaRPr lang="tr-TR"/>
        </a:p>
      </dgm:t>
    </dgm:pt>
    <dgm:pt modelId="{EAB9758F-A142-4CFF-9189-445FB0A3B9F1}" type="pres">
      <dgm:prSet presAssocID="{A89C1D67-1CD3-44C1-9BB5-45E67A42E588}" presName="spacer" presStyleCnt="0"/>
      <dgm:spPr/>
    </dgm:pt>
    <dgm:pt modelId="{61325B77-1F87-4CCA-A581-2DB6AA80094B}" type="pres">
      <dgm:prSet presAssocID="{DC869A23-3B69-4D78-8D36-0DD408412FD7}" presName="parentText" presStyleLbl="node1" presStyleIdx="4" presStyleCnt="7">
        <dgm:presLayoutVars>
          <dgm:chMax val="0"/>
          <dgm:bulletEnabled val="1"/>
        </dgm:presLayoutVars>
      </dgm:prSet>
      <dgm:spPr/>
      <dgm:t>
        <a:bodyPr/>
        <a:lstStyle/>
        <a:p>
          <a:endParaRPr lang="tr-TR"/>
        </a:p>
      </dgm:t>
    </dgm:pt>
    <dgm:pt modelId="{5AFE17CE-6403-424A-B588-A616E3EEF4AB}" type="pres">
      <dgm:prSet presAssocID="{E8FBBA51-E900-45CD-9F90-B72B336B2735}" presName="spacer" presStyleCnt="0"/>
      <dgm:spPr/>
    </dgm:pt>
    <dgm:pt modelId="{D277B818-8277-48F5-94A0-1D0882E42536}" type="pres">
      <dgm:prSet presAssocID="{839CEE39-526B-4633-BF61-F0D5FE157BD0}" presName="parentText" presStyleLbl="node1" presStyleIdx="5" presStyleCnt="7">
        <dgm:presLayoutVars>
          <dgm:chMax val="0"/>
          <dgm:bulletEnabled val="1"/>
        </dgm:presLayoutVars>
      </dgm:prSet>
      <dgm:spPr/>
      <dgm:t>
        <a:bodyPr/>
        <a:lstStyle/>
        <a:p>
          <a:endParaRPr lang="tr-TR"/>
        </a:p>
      </dgm:t>
    </dgm:pt>
    <dgm:pt modelId="{38F41A96-C27B-4622-8A30-BE71BE83282D}" type="pres">
      <dgm:prSet presAssocID="{216B0C98-C7EE-4190-9BA5-D1E50C09B599}" presName="spacer" presStyleCnt="0"/>
      <dgm:spPr/>
    </dgm:pt>
    <dgm:pt modelId="{FF1FAA50-666A-4A8C-BD22-4E91087E39E8}" type="pres">
      <dgm:prSet presAssocID="{503AAE52-F680-4172-B233-42F966B9C1B9}" presName="parentText" presStyleLbl="node1" presStyleIdx="6" presStyleCnt="7" custLinFactNeighborY="92452">
        <dgm:presLayoutVars>
          <dgm:chMax val="0"/>
          <dgm:bulletEnabled val="1"/>
        </dgm:presLayoutVars>
      </dgm:prSet>
      <dgm:spPr/>
      <dgm:t>
        <a:bodyPr/>
        <a:lstStyle/>
        <a:p>
          <a:endParaRPr lang="tr-TR"/>
        </a:p>
      </dgm:t>
    </dgm:pt>
  </dgm:ptLst>
  <dgm:cxnLst>
    <dgm:cxn modelId="{165677EA-1A0A-432C-A062-FD887FE6E1C3}" srcId="{9868C5B2-4829-4491-817B-90794762812B}" destId="{A538E264-05AD-466B-B22D-77F6B84A8725}" srcOrd="1" destOrd="0" parTransId="{C5F475EA-5DB0-4509-AE07-44BF5F89BC2C}" sibTransId="{219AB785-1131-4A72-BE5D-DF58A54AA2E5}"/>
    <dgm:cxn modelId="{B8242420-4C4C-457B-9540-9829ADC82E71}" type="presOf" srcId="{ECDB3D68-453A-4DC8-8177-385863B15EEF}" destId="{C1A124A4-8CB7-402E-9BDD-E86E0620962D}" srcOrd="0" destOrd="0" presId="urn:microsoft.com/office/officeart/2005/8/layout/vList2"/>
    <dgm:cxn modelId="{0ADC3EC0-8B32-4C8C-AF50-25A1930C4283}" srcId="{9868C5B2-4829-4491-817B-90794762812B}" destId="{839CEE39-526B-4633-BF61-F0D5FE157BD0}" srcOrd="5" destOrd="0" parTransId="{0BB8C04D-AE0B-487B-9179-BDC7DA14CF5C}" sibTransId="{216B0C98-C7EE-4190-9BA5-D1E50C09B599}"/>
    <dgm:cxn modelId="{F6CDD2AA-E29B-4BFE-A314-812470F106A3}" type="presOf" srcId="{A538E264-05AD-466B-B22D-77F6B84A8725}" destId="{5AB9301D-7BA4-44FC-8C49-246E51971D62}" srcOrd="0" destOrd="0" presId="urn:microsoft.com/office/officeart/2005/8/layout/vList2"/>
    <dgm:cxn modelId="{147E3C6C-2C14-4DAE-B0BD-10259C7F3E35}" type="presOf" srcId="{1E7FCF68-662B-49D2-9369-E61BD3385A6D}" destId="{75BD9DF8-5960-4337-8AB7-6F1826015D65}" srcOrd="0" destOrd="0" presId="urn:microsoft.com/office/officeart/2005/8/layout/vList2"/>
    <dgm:cxn modelId="{B061891F-1607-4BC6-99FE-716C81ED6EC2}" type="presOf" srcId="{503AAE52-F680-4172-B233-42F966B9C1B9}" destId="{FF1FAA50-666A-4A8C-BD22-4E91087E39E8}" srcOrd="0" destOrd="0" presId="urn:microsoft.com/office/officeart/2005/8/layout/vList2"/>
    <dgm:cxn modelId="{23B4B289-DC7E-451A-B24F-08A861862C57}" type="presOf" srcId="{3B2BAF63-550E-4FA0-B9E6-96348CFE4BF4}" destId="{C3240D04-0CE1-4B6C-AF8B-D29280E4D8F1}" srcOrd="0" destOrd="0" presId="urn:microsoft.com/office/officeart/2005/8/layout/vList2"/>
    <dgm:cxn modelId="{3F631041-04E6-472C-AF6F-69E7B0457D52}" srcId="{9868C5B2-4829-4491-817B-90794762812B}" destId="{503AAE52-F680-4172-B233-42F966B9C1B9}" srcOrd="6" destOrd="0" parTransId="{42ACBAB4-1532-4E0F-BBB6-CE4A15377204}" sibTransId="{F6D45D16-E9D1-4F6E-904F-4556537BDE27}"/>
    <dgm:cxn modelId="{0FCF31CA-60FA-417B-9CB2-45BFC8B6DDEE}" type="presOf" srcId="{839CEE39-526B-4633-BF61-F0D5FE157BD0}" destId="{D277B818-8277-48F5-94A0-1D0882E42536}" srcOrd="0" destOrd="0" presId="urn:microsoft.com/office/officeart/2005/8/layout/vList2"/>
    <dgm:cxn modelId="{01DFCC46-9ED5-4E23-A241-DE643226F9B3}" srcId="{9868C5B2-4829-4491-817B-90794762812B}" destId="{ECDB3D68-453A-4DC8-8177-385863B15EEF}" srcOrd="0" destOrd="0" parTransId="{C7A8F300-ABE4-4084-9241-B077C40C33B8}" sibTransId="{5FE66B0F-F1D6-4B45-B0FA-59460295259F}"/>
    <dgm:cxn modelId="{F713923A-D4ED-4360-BF34-99942B4B3FFB}" srcId="{9868C5B2-4829-4491-817B-90794762812B}" destId="{DC869A23-3B69-4D78-8D36-0DD408412FD7}" srcOrd="4" destOrd="0" parTransId="{24344CEE-B939-4E35-B6C7-D7FE43D6D579}" sibTransId="{E8FBBA51-E900-45CD-9F90-B72B336B2735}"/>
    <dgm:cxn modelId="{2D0C2830-5DD1-4852-A20C-51EE406219CA}" srcId="{9868C5B2-4829-4491-817B-90794762812B}" destId="{1E7FCF68-662B-49D2-9369-E61BD3385A6D}" srcOrd="3" destOrd="0" parTransId="{593F3BE4-EB44-497A-8441-F3730E86D5BD}" sibTransId="{A89C1D67-1CD3-44C1-9BB5-45E67A42E588}"/>
    <dgm:cxn modelId="{8BAFCE3D-5967-45B7-A1FA-1087E510E60F}" srcId="{9868C5B2-4829-4491-817B-90794762812B}" destId="{3B2BAF63-550E-4FA0-B9E6-96348CFE4BF4}" srcOrd="2" destOrd="0" parTransId="{0F47DDB4-5D39-4E8A-8F19-5D36C8BFB7EE}" sibTransId="{0CA94E80-4732-4F60-9EBE-C0DC43015485}"/>
    <dgm:cxn modelId="{F5C68E44-CD9C-4162-B6A6-E171FDBD1E0D}" type="presOf" srcId="{9868C5B2-4829-4491-817B-90794762812B}" destId="{ACF93107-E472-4E6F-9539-FEB7362E8672}" srcOrd="0" destOrd="0" presId="urn:microsoft.com/office/officeart/2005/8/layout/vList2"/>
    <dgm:cxn modelId="{2CEBD1E8-76FA-4F52-8E2B-91748718B2DA}" type="presOf" srcId="{DC869A23-3B69-4D78-8D36-0DD408412FD7}" destId="{61325B77-1F87-4CCA-A581-2DB6AA80094B}" srcOrd="0" destOrd="0" presId="urn:microsoft.com/office/officeart/2005/8/layout/vList2"/>
    <dgm:cxn modelId="{703D0623-C8C1-4B1E-94B9-F2D8DCB07610}" type="presParOf" srcId="{ACF93107-E472-4E6F-9539-FEB7362E8672}" destId="{C1A124A4-8CB7-402E-9BDD-E86E0620962D}" srcOrd="0" destOrd="0" presId="urn:microsoft.com/office/officeart/2005/8/layout/vList2"/>
    <dgm:cxn modelId="{C7943963-EF04-4BEF-A720-959DF1BA5EAD}" type="presParOf" srcId="{ACF93107-E472-4E6F-9539-FEB7362E8672}" destId="{EE70A912-363B-4C73-B7E3-AB8091E4B089}" srcOrd="1" destOrd="0" presId="urn:microsoft.com/office/officeart/2005/8/layout/vList2"/>
    <dgm:cxn modelId="{8851D38D-BE4C-49E6-9F0E-FA67E36FEA98}" type="presParOf" srcId="{ACF93107-E472-4E6F-9539-FEB7362E8672}" destId="{5AB9301D-7BA4-44FC-8C49-246E51971D62}" srcOrd="2" destOrd="0" presId="urn:microsoft.com/office/officeart/2005/8/layout/vList2"/>
    <dgm:cxn modelId="{8224F986-EEDF-48E5-8D4C-B32E0F668EE4}" type="presParOf" srcId="{ACF93107-E472-4E6F-9539-FEB7362E8672}" destId="{F0BAC17F-496B-4D8A-AB44-53F8AEDB0740}" srcOrd="3" destOrd="0" presId="urn:microsoft.com/office/officeart/2005/8/layout/vList2"/>
    <dgm:cxn modelId="{AC06C4F7-0EBB-4C8A-80E7-66A28080A8AC}" type="presParOf" srcId="{ACF93107-E472-4E6F-9539-FEB7362E8672}" destId="{C3240D04-0CE1-4B6C-AF8B-D29280E4D8F1}" srcOrd="4" destOrd="0" presId="urn:microsoft.com/office/officeart/2005/8/layout/vList2"/>
    <dgm:cxn modelId="{2A255A9E-0027-4EFC-99F1-5276DCD252F5}" type="presParOf" srcId="{ACF93107-E472-4E6F-9539-FEB7362E8672}" destId="{BA891365-C7CE-4A37-AE63-5B6D5FEE5027}" srcOrd="5" destOrd="0" presId="urn:microsoft.com/office/officeart/2005/8/layout/vList2"/>
    <dgm:cxn modelId="{110011F6-838E-491C-88E7-5AE1BFED099A}" type="presParOf" srcId="{ACF93107-E472-4E6F-9539-FEB7362E8672}" destId="{75BD9DF8-5960-4337-8AB7-6F1826015D65}" srcOrd="6" destOrd="0" presId="urn:microsoft.com/office/officeart/2005/8/layout/vList2"/>
    <dgm:cxn modelId="{A3EF5E36-5768-4510-A493-D5AE8DF4AAF9}" type="presParOf" srcId="{ACF93107-E472-4E6F-9539-FEB7362E8672}" destId="{EAB9758F-A142-4CFF-9189-445FB0A3B9F1}" srcOrd="7" destOrd="0" presId="urn:microsoft.com/office/officeart/2005/8/layout/vList2"/>
    <dgm:cxn modelId="{641A4B74-ACEB-4F1E-87F3-4D31A50A66D6}" type="presParOf" srcId="{ACF93107-E472-4E6F-9539-FEB7362E8672}" destId="{61325B77-1F87-4CCA-A581-2DB6AA80094B}" srcOrd="8" destOrd="0" presId="urn:microsoft.com/office/officeart/2005/8/layout/vList2"/>
    <dgm:cxn modelId="{551309D0-3608-4548-8CFE-6A07D5B6A555}" type="presParOf" srcId="{ACF93107-E472-4E6F-9539-FEB7362E8672}" destId="{5AFE17CE-6403-424A-B588-A616E3EEF4AB}" srcOrd="9" destOrd="0" presId="urn:microsoft.com/office/officeart/2005/8/layout/vList2"/>
    <dgm:cxn modelId="{D9DAE8C5-B3DA-41A3-9050-DBD4C3B62510}" type="presParOf" srcId="{ACF93107-E472-4E6F-9539-FEB7362E8672}" destId="{D277B818-8277-48F5-94A0-1D0882E42536}" srcOrd="10" destOrd="0" presId="urn:microsoft.com/office/officeart/2005/8/layout/vList2"/>
    <dgm:cxn modelId="{1D782305-EEC8-4BA8-9BF6-DF303ADEF9C7}" type="presParOf" srcId="{ACF93107-E472-4E6F-9539-FEB7362E8672}" destId="{38F41A96-C27B-4622-8A30-BE71BE83282D}" srcOrd="11" destOrd="0" presId="urn:microsoft.com/office/officeart/2005/8/layout/vList2"/>
    <dgm:cxn modelId="{521BCE0E-86BB-40D2-9D06-DAB35491A540}" type="presParOf" srcId="{ACF93107-E472-4E6F-9539-FEB7362E8672}" destId="{FF1FAA50-666A-4A8C-BD22-4E91087E39E8}" srcOrd="12"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9868C5B2-4829-4491-817B-9079476281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CDB3D68-453A-4DC8-8177-385863B15EEF}">
      <dgm:prSet/>
      <dgm:spPr>
        <a:solidFill>
          <a:schemeClr val="accent1"/>
        </a:solidFill>
        <a:ln>
          <a:solidFill>
            <a:schemeClr val="accent1"/>
          </a:solidFill>
        </a:ln>
      </dgm:spPr>
      <dgm:t>
        <a:bodyPr/>
        <a:lstStyle/>
        <a:p>
          <a:pPr algn="ctr" rtl="0"/>
          <a:r>
            <a:rPr lang="tr-TR" b="1" dirty="0" smtClean="0">
              <a:solidFill>
                <a:schemeClr val="tx1"/>
              </a:solidFill>
            </a:rPr>
            <a:t>Kullanılan bilgi varlıklarının çalınması, kaybolması ya da kırılması</a:t>
          </a:r>
          <a:endParaRPr lang="tr-TR" b="1" dirty="0">
            <a:solidFill>
              <a:schemeClr val="tx1"/>
            </a:solidFill>
          </a:endParaRPr>
        </a:p>
      </dgm:t>
    </dgm:pt>
    <dgm:pt modelId="{C7A8F300-ABE4-4084-9241-B077C40C33B8}" type="parTrans" cxnId="{01DFCC46-9ED5-4E23-A241-DE643226F9B3}">
      <dgm:prSet/>
      <dgm:spPr/>
      <dgm:t>
        <a:bodyPr/>
        <a:lstStyle/>
        <a:p>
          <a:pPr algn="l"/>
          <a:endParaRPr lang="tr-TR"/>
        </a:p>
      </dgm:t>
    </dgm:pt>
    <dgm:pt modelId="{5FE66B0F-F1D6-4B45-B0FA-59460295259F}" type="sibTrans" cxnId="{01DFCC46-9ED5-4E23-A241-DE643226F9B3}">
      <dgm:prSet/>
      <dgm:spPr/>
      <dgm:t>
        <a:bodyPr/>
        <a:lstStyle/>
        <a:p>
          <a:pPr algn="l"/>
          <a:endParaRPr lang="tr-TR"/>
        </a:p>
      </dgm:t>
    </dgm:pt>
    <dgm:pt modelId="{A538E264-05AD-466B-B22D-77F6B84A8725}">
      <dgm:prSet/>
      <dgm:spPr>
        <a:solidFill>
          <a:schemeClr val="tx2">
            <a:lumMod val="20000"/>
            <a:lumOff val="80000"/>
          </a:schemeClr>
        </a:solidFill>
      </dgm:spPr>
      <dgm:t>
        <a:bodyPr/>
        <a:lstStyle/>
        <a:p>
          <a:pPr algn="ctr" rtl="0"/>
          <a:r>
            <a:rPr lang="tr-TR" b="1" dirty="0" smtClean="0">
              <a:solidFill>
                <a:schemeClr val="tx1"/>
              </a:solidFill>
            </a:rPr>
            <a:t>Bilginin Gizlilik, Bütünlük, Erişilebilirlik beklentilerindeki ihlaller </a:t>
          </a:r>
          <a:endParaRPr lang="tr-TR" b="1" dirty="0">
            <a:solidFill>
              <a:schemeClr val="tx1"/>
            </a:solidFill>
          </a:endParaRPr>
        </a:p>
      </dgm:t>
    </dgm:pt>
    <dgm:pt modelId="{C5F475EA-5DB0-4509-AE07-44BF5F89BC2C}" type="parTrans" cxnId="{165677EA-1A0A-432C-A062-FD887FE6E1C3}">
      <dgm:prSet/>
      <dgm:spPr/>
      <dgm:t>
        <a:bodyPr/>
        <a:lstStyle/>
        <a:p>
          <a:pPr algn="l"/>
          <a:endParaRPr lang="tr-TR"/>
        </a:p>
      </dgm:t>
    </dgm:pt>
    <dgm:pt modelId="{219AB785-1131-4A72-BE5D-DF58A54AA2E5}" type="sibTrans" cxnId="{165677EA-1A0A-432C-A062-FD887FE6E1C3}">
      <dgm:prSet/>
      <dgm:spPr/>
      <dgm:t>
        <a:bodyPr/>
        <a:lstStyle/>
        <a:p>
          <a:pPr algn="l"/>
          <a:endParaRPr lang="tr-TR"/>
        </a:p>
      </dgm:t>
    </dgm:pt>
    <dgm:pt modelId="{3B2BAF63-550E-4FA0-B9E6-96348CFE4BF4}">
      <dgm:prSet/>
      <dgm:spPr>
        <a:solidFill>
          <a:schemeClr val="accent1"/>
        </a:solidFill>
      </dgm:spPr>
      <dgm:t>
        <a:bodyPr/>
        <a:lstStyle/>
        <a:p>
          <a:pPr algn="ctr" rtl="0"/>
          <a:r>
            <a:rPr lang="tr-TR" b="1" dirty="0" smtClean="0">
              <a:solidFill>
                <a:schemeClr val="tx1"/>
              </a:solidFill>
            </a:rPr>
            <a:t>İnsan hatalarından kaynaklanan ihlaller </a:t>
          </a:r>
          <a:endParaRPr lang="tr-TR" b="1" dirty="0">
            <a:solidFill>
              <a:schemeClr val="tx1"/>
            </a:solidFill>
          </a:endParaRPr>
        </a:p>
      </dgm:t>
    </dgm:pt>
    <dgm:pt modelId="{0F47DDB4-5D39-4E8A-8F19-5D36C8BFB7EE}" type="parTrans" cxnId="{8BAFCE3D-5967-45B7-A1FA-1087E510E60F}">
      <dgm:prSet/>
      <dgm:spPr/>
      <dgm:t>
        <a:bodyPr/>
        <a:lstStyle/>
        <a:p>
          <a:pPr algn="l"/>
          <a:endParaRPr lang="tr-TR"/>
        </a:p>
      </dgm:t>
    </dgm:pt>
    <dgm:pt modelId="{0CA94E80-4732-4F60-9EBE-C0DC43015485}" type="sibTrans" cxnId="{8BAFCE3D-5967-45B7-A1FA-1087E510E60F}">
      <dgm:prSet/>
      <dgm:spPr/>
      <dgm:t>
        <a:bodyPr/>
        <a:lstStyle/>
        <a:p>
          <a:pPr algn="l"/>
          <a:endParaRPr lang="tr-TR"/>
        </a:p>
      </dgm:t>
    </dgm:pt>
    <dgm:pt modelId="{1E7FCF68-662B-49D2-9369-E61BD3385A6D}">
      <dgm:prSet/>
      <dgm:spPr>
        <a:solidFill>
          <a:schemeClr val="tx2">
            <a:lumMod val="20000"/>
            <a:lumOff val="80000"/>
          </a:schemeClr>
        </a:solidFill>
      </dgm:spPr>
      <dgm:t>
        <a:bodyPr/>
        <a:lstStyle/>
        <a:p>
          <a:pPr algn="ctr" rtl="0"/>
          <a:r>
            <a:rPr lang="tr-TR" b="1" dirty="0" smtClean="0">
              <a:solidFill>
                <a:schemeClr val="tx1"/>
              </a:solidFill>
            </a:rPr>
            <a:t>Gizli bilginin yetkisiz kişilerce ifşa edilmesi</a:t>
          </a:r>
          <a:endParaRPr lang="tr-TR" b="1" dirty="0">
            <a:solidFill>
              <a:schemeClr val="tx1"/>
            </a:solidFill>
          </a:endParaRPr>
        </a:p>
      </dgm:t>
    </dgm:pt>
    <dgm:pt modelId="{593F3BE4-EB44-497A-8441-F3730E86D5BD}" type="parTrans" cxnId="{2D0C2830-5DD1-4852-A20C-51EE406219CA}">
      <dgm:prSet/>
      <dgm:spPr/>
      <dgm:t>
        <a:bodyPr/>
        <a:lstStyle/>
        <a:p>
          <a:pPr algn="l"/>
          <a:endParaRPr lang="tr-TR"/>
        </a:p>
      </dgm:t>
    </dgm:pt>
    <dgm:pt modelId="{A89C1D67-1CD3-44C1-9BB5-45E67A42E588}" type="sibTrans" cxnId="{2D0C2830-5DD1-4852-A20C-51EE406219CA}">
      <dgm:prSet/>
      <dgm:spPr/>
      <dgm:t>
        <a:bodyPr/>
        <a:lstStyle/>
        <a:p>
          <a:pPr algn="l"/>
          <a:endParaRPr lang="tr-TR"/>
        </a:p>
      </dgm:t>
    </dgm:pt>
    <dgm:pt modelId="{DC869A23-3B69-4D78-8D36-0DD408412FD7}">
      <dgm:prSet/>
      <dgm:spPr>
        <a:solidFill>
          <a:schemeClr val="accent1"/>
        </a:solidFill>
      </dgm:spPr>
      <dgm:t>
        <a:bodyPr/>
        <a:lstStyle/>
        <a:p>
          <a:pPr algn="ctr" rtl="0"/>
          <a:r>
            <a:rPr lang="tr-TR" b="1" dirty="0" smtClean="0">
              <a:solidFill>
                <a:schemeClr val="tx1"/>
              </a:solidFill>
            </a:rPr>
            <a:t>Fiziksel Güvenlik düzenlemelerinin ihlali </a:t>
          </a:r>
          <a:endParaRPr lang="tr-TR" b="1" dirty="0">
            <a:solidFill>
              <a:schemeClr val="tx1"/>
            </a:solidFill>
          </a:endParaRPr>
        </a:p>
      </dgm:t>
    </dgm:pt>
    <dgm:pt modelId="{24344CEE-B939-4E35-B6C7-D7FE43D6D579}" type="parTrans" cxnId="{F713923A-D4ED-4360-BF34-99942B4B3FFB}">
      <dgm:prSet/>
      <dgm:spPr/>
      <dgm:t>
        <a:bodyPr/>
        <a:lstStyle/>
        <a:p>
          <a:pPr algn="l"/>
          <a:endParaRPr lang="tr-TR"/>
        </a:p>
      </dgm:t>
    </dgm:pt>
    <dgm:pt modelId="{E8FBBA51-E900-45CD-9F90-B72B336B2735}" type="sibTrans" cxnId="{F713923A-D4ED-4360-BF34-99942B4B3FFB}">
      <dgm:prSet/>
      <dgm:spPr/>
      <dgm:t>
        <a:bodyPr/>
        <a:lstStyle/>
        <a:p>
          <a:pPr algn="l"/>
          <a:endParaRPr lang="tr-TR"/>
        </a:p>
      </dgm:t>
    </dgm:pt>
    <dgm:pt modelId="{839CEE39-526B-4633-BF61-F0D5FE157BD0}">
      <dgm:prSet/>
      <dgm:spPr>
        <a:solidFill>
          <a:schemeClr val="tx2">
            <a:lumMod val="20000"/>
            <a:lumOff val="80000"/>
          </a:schemeClr>
        </a:solidFill>
      </dgm:spPr>
      <dgm:t>
        <a:bodyPr/>
        <a:lstStyle/>
        <a:p>
          <a:pPr algn="ctr"/>
          <a:r>
            <a:rPr lang="tr-TR" b="1" dirty="0" smtClean="0">
              <a:solidFill>
                <a:schemeClr val="tx1"/>
              </a:solidFill>
            </a:rPr>
            <a:t>Kontrolsüz sistem değişiklikleri </a:t>
          </a:r>
          <a:endParaRPr lang="tr-TR" b="1" dirty="0">
            <a:solidFill>
              <a:schemeClr val="tx1"/>
            </a:solidFill>
          </a:endParaRPr>
        </a:p>
      </dgm:t>
    </dgm:pt>
    <dgm:pt modelId="{0BB8C04D-AE0B-487B-9179-BDC7DA14CF5C}" type="parTrans" cxnId="{0ADC3EC0-8B32-4C8C-AF50-25A1930C4283}">
      <dgm:prSet/>
      <dgm:spPr/>
      <dgm:t>
        <a:bodyPr/>
        <a:lstStyle/>
        <a:p>
          <a:pPr algn="l"/>
          <a:endParaRPr lang="tr-TR"/>
        </a:p>
      </dgm:t>
    </dgm:pt>
    <dgm:pt modelId="{216B0C98-C7EE-4190-9BA5-D1E50C09B599}" type="sibTrans" cxnId="{0ADC3EC0-8B32-4C8C-AF50-25A1930C4283}">
      <dgm:prSet/>
      <dgm:spPr/>
      <dgm:t>
        <a:bodyPr/>
        <a:lstStyle/>
        <a:p>
          <a:pPr algn="l"/>
          <a:endParaRPr lang="tr-TR"/>
        </a:p>
      </dgm:t>
    </dgm:pt>
    <dgm:pt modelId="{503AAE52-F680-4172-B233-42F966B9C1B9}">
      <dgm:prSet/>
      <dgm:spPr>
        <a:solidFill>
          <a:schemeClr val="accent1"/>
        </a:solidFill>
      </dgm:spPr>
      <dgm:t>
        <a:bodyPr/>
        <a:lstStyle/>
        <a:p>
          <a:pPr algn="ctr"/>
          <a:r>
            <a:rPr lang="tr-TR" b="1" dirty="0" smtClean="0">
              <a:solidFill>
                <a:schemeClr val="tx1"/>
              </a:solidFill>
            </a:rPr>
            <a:t>Yazılım ya da donanım arızaları </a:t>
          </a:r>
          <a:endParaRPr lang="tr-TR" b="1" dirty="0">
            <a:solidFill>
              <a:schemeClr val="tx1"/>
            </a:solidFill>
          </a:endParaRPr>
        </a:p>
      </dgm:t>
    </dgm:pt>
    <dgm:pt modelId="{42ACBAB4-1532-4E0F-BBB6-CE4A15377204}" type="parTrans" cxnId="{3F631041-04E6-472C-AF6F-69E7B0457D52}">
      <dgm:prSet/>
      <dgm:spPr/>
      <dgm:t>
        <a:bodyPr/>
        <a:lstStyle/>
        <a:p>
          <a:pPr algn="l"/>
          <a:endParaRPr lang="tr-TR"/>
        </a:p>
      </dgm:t>
    </dgm:pt>
    <dgm:pt modelId="{F6D45D16-E9D1-4F6E-904F-4556537BDE27}" type="sibTrans" cxnId="{3F631041-04E6-472C-AF6F-69E7B0457D52}">
      <dgm:prSet/>
      <dgm:spPr/>
      <dgm:t>
        <a:bodyPr/>
        <a:lstStyle/>
        <a:p>
          <a:pPr algn="l"/>
          <a:endParaRPr lang="tr-TR"/>
        </a:p>
      </dgm:t>
    </dgm:pt>
    <dgm:pt modelId="{ACF93107-E472-4E6F-9539-FEB7362E8672}" type="pres">
      <dgm:prSet presAssocID="{9868C5B2-4829-4491-817B-90794762812B}" presName="linear" presStyleCnt="0">
        <dgm:presLayoutVars>
          <dgm:animLvl val="lvl"/>
          <dgm:resizeHandles val="exact"/>
        </dgm:presLayoutVars>
      </dgm:prSet>
      <dgm:spPr/>
      <dgm:t>
        <a:bodyPr/>
        <a:lstStyle/>
        <a:p>
          <a:endParaRPr lang="tr-TR"/>
        </a:p>
      </dgm:t>
    </dgm:pt>
    <dgm:pt modelId="{C1A124A4-8CB7-402E-9BDD-E86E0620962D}" type="pres">
      <dgm:prSet presAssocID="{ECDB3D68-453A-4DC8-8177-385863B15EEF}" presName="parentText" presStyleLbl="node1" presStyleIdx="0" presStyleCnt="7">
        <dgm:presLayoutVars>
          <dgm:chMax val="0"/>
          <dgm:bulletEnabled val="1"/>
        </dgm:presLayoutVars>
      </dgm:prSet>
      <dgm:spPr/>
      <dgm:t>
        <a:bodyPr/>
        <a:lstStyle/>
        <a:p>
          <a:endParaRPr lang="tr-TR"/>
        </a:p>
      </dgm:t>
    </dgm:pt>
    <dgm:pt modelId="{EE70A912-363B-4C73-B7E3-AB8091E4B089}" type="pres">
      <dgm:prSet presAssocID="{5FE66B0F-F1D6-4B45-B0FA-59460295259F}" presName="spacer" presStyleCnt="0"/>
      <dgm:spPr/>
    </dgm:pt>
    <dgm:pt modelId="{5AB9301D-7BA4-44FC-8C49-246E51971D62}" type="pres">
      <dgm:prSet presAssocID="{A538E264-05AD-466B-B22D-77F6B84A8725}" presName="parentText" presStyleLbl="node1" presStyleIdx="1" presStyleCnt="7">
        <dgm:presLayoutVars>
          <dgm:chMax val="0"/>
          <dgm:bulletEnabled val="1"/>
        </dgm:presLayoutVars>
      </dgm:prSet>
      <dgm:spPr/>
      <dgm:t>
        <a:bodyPr/>
        <a:lstStyle/>
        <a:p>
          <a:endParaRPr lang="tr-TR"/>
        </a:p>
      </dgm:t>
    </dgm:pt>
    <dgm:pt modelId="{F0BAC17F-496B-4D8A-AB44-53F8AEDB0740}" type="pres">
      <dgm:prSet presAssocID="{219AB785-1131-4A72-BE5D-DF58A54AA2E5}" presName="spacer" presStyleCnt="0"/>
      <dgm:spPr/>
    </dgm:pt>
    <dgm:pt modelId="{C3240D04-0CE1-4B6C-AF8B-D29280E4D8F1}" type="pres">
      <dgm:prSet presAssocID="{3B2BAF63-550E-4FA0-B9E6-96348CFE4BF4}" presName="parentText" presStyleLbl="node1" presStyleIdx="2" presStyleCnt="7">
        <dgm:presLayoutVars>
          <dgm:chMax val="0"/>
          <dgm:bulletEnabled val="1"/>
        </dgm:presLayoutVars>
      </dgm:prSet>
      <dgm:spPr/>
      <dgm:t>
        <a:bodyPr/>
        <a:lstStyle/>
        <a:p>
          <a:endParaRPr lang="tr-TR"/>
        </a:p>
      </dgm:t>
    </dgm:pt>
    <dgm:pt modelId="{BA891365-C7CE-4A37-AE63-5B6D5FEE5027}" type="pres">
      <dgm:prSet presAssocID="{0CA94E80-4732-4F60-9EBE-C0DC43015485}" presName="spacer" presStyleCnt="0"/>
      <dgm:spPr/>
    </dgm:pt>
    <dgm:pt modelId="{75BD9DF8-5960-4337-8AB7-6F1826015D65}" type="pres">
      <dgm:prSet presAssocID="{1E7FCF68-662B-49D2-9369-E61BD3385A6D}" presName="parentText" presStyleLbl="node1" presStyleIdx="3" presStyleCnt="7">
        <dgm:presLayoutVars>
          <dgm:chMax val="0"/>
          <dgm:bulletEnabled val="1"/>
        </dgm:presLayoutVars>
      </dgm:prSet>
      <dgm:spPr/>
      <dgm:t>
        <a:bodyPr/>
        <a:lstStyle/>
        <a:p>
          <a:endParaRPr lang="tr-TR"/>
        </a:p>
      </dgm:t>
    </dgm:pt>
    <dgm:pt modelId="{EAB9758F-A142-4CFF-9189-445FB0A3B9F1}" type="pres">
      <dgm:prSet presAssocID="{A89C1D67-1CD3-44C1-9BB5-45E67A42E588}" presName="spacer" presStyleCnt="0"/>
      <dgm:spPr/>
    </dgm:pt>
    <dgm:pt modelId="{61325B77-1F87-4CCA-A581-2DB6AA80094B}" type="pres">
      <dgm:prSet presAssocID="{DC869A23-3B69-4D78-8D36-0DD408412FD7}" presName="parentText" presStyleLbl="node1" presStyleIdx="4" presStyleCnt="7">
        <dgm:presLayoutVars>
          <dgm:chMax val="0"/>
          <dgm:bulletEnabled val="1"/>
        </dgm:presLayoutVars>
      </dgm:prSet>
      <dgm:spPr/>
      <dgm:t>
        <a:bodyPr/>
        <a:lstStyle/>
        <a:p>
          <a:endParaRPr lang="tr-TR"/>
        </a:p>
      </dgm:t>
    </dgm:pt>
    <dgm:pt modelId="{5AFE17CE-6403-424A-B588-A616E3EEF4AB}" type="pres">
      <dgm:prSet presAssocID="{E8FBBA51-E900-45CD-9F90-B72B336B2735}" presName="spacer" presStyleCnt="0"/>
      <dgm:spPr/>
    </dgm:pt>
    <dgm:pt modelId="{D277B818-8277-48F5-94A0-1D0882E42536}" type="pres">
      <dgm:prSet presAssocID="{839CEE39-526B-4633-BF61-F0D5FE157BD0}" presName="parentText" presStyleLbl="node1" presStyleIdx="5" presStyleCnt="7">
        <dgm:presLayoutVars>
          <dgm:chMax val="0"/>
          <dgm:bulletEnabled val="1"/>
        </dgm:presLayoutVars>
      </dgm:prSet>
      <dgm:spPr/>
      <dgm:t>
        <a:bodyPr/>
        <a:lstStyle/>
        <a:p>
          <a:endParaRPr lang="tr-TR"/>
        </a:p>
      </dgm:t>
    </dgm:pt>
    <dgm:pt modelId="{38F41A96-C27B-4622-8A30-BE71BE83282D}" type="pres">
      <dgm:prSet presAssocID="{216B0C98-C7EE-4190-9BA5-D1E50C09B599}" presName="spacer" presStyleCnt="0"/>
      <dgm:spPr/>
    </dgm:pt>
    <dgm:pt modelId="{FF1FAA50-666A-4A8C-BD22-4E91087E39E8}" type="pres">
      <dgm:prSet presAssocID="{503AAE52-F680-4172-B233-42F966B9C1B9}" presName="parentText" presStyleLbl="node1" presStyleIdx="6" presStyleCnt="7" custLinFactNeighborY="92452">
        <dgm:presLayoutVars>
          <dgm:chMax val="0"/>
          <dgm:bulletEnabled val="1"/>
        </dgm:presLayoutVars>
      </dgm:prSet>
      <dgm:spPr/>
      <dgm:t>
        <a:bodyPr/>
        <a:lstStyle/>
        <a:p>
          <a:endParaRPr lang="tr-TR"/>
        </a:p>
      </dgm:t>
    </dgm:pt>
  </dgm:ptLst>
  <dgm:cxnLst>
    <dgm:cxn modelId="{165677EA-1A0A-432C-A062-FD887FE6E1C3}" srcId="{9868C5B2-4829-4491-817B-90794762812B}" destId="{A538E264-05AD-466B-B22D-77F6B84A8725}" srcOrd="1" destOrd="0" parTransId="{C5F475EA-5DB0-4509-AE07-44BF5F89BC2C}" sibTransId="{219AB785-1131-4A72-BE5D-DF58A54AA2E5}"/>
    <dgm:cxn modelId="{0ADC3EC0-8B32-4C8C-AF50-25A1930C4283}" srcId="{9868C5B2-4829-4491-817B-90794762812B}" destId="{839CEE39-526B-4633-BF61-F0D5FE157BD0}" srcOrd="5" destOrd="0" parTransId="{0BB8C04D-AE0B-487B-9179-BDC7DA14CF5C}" sibTransId="{216B0C98-C7EE-4190-9BA5-D1E50C09B599}"/>
    <dgm:cxn modelId="{4FB07330-C4DE-49C0-83C1-4D27B0719F27}" type="presOf" srcId="{839CEE39-526B-4633-BF61-F0D5FE157BD0}" destId="{D277B818-8277-48F5-94A0-1D0882E42536}" srcOrd="0" destOrd="0" presId="urn:microsoft.com/office/officeart/2005/8/layout/vList2"/>
    <dgm:cxn modelId="{D891ACE3-404E-4042-8A00-5B9804FEAE90}" type="presOf" srcId="{A538E264-05AD-466B-B22D-77F6B84A8725}" destId="{5AB9301D-7BA4-44FC-8C49-246E51971D62}" srcOrd="0" destOrd="0" presId="urn:microsoft.com/office/officeart/2005/8/layout/vList2"/>
    <dgm:cxn modelId="{700AE89C-24D8-4345-9858-ECDA479629EA}" type="presOf" srcId="{3B2BAF63-550E-4FA0-B9E6-96348CFE4BF4}" destId="{C3240D04-0CE1-4B6C-AF8B-D29280E4D8F1}" srcOrd="0" destOrd="0" presId="urn:microsoft.com/office/officeart/2005/8/layout/vList2"/>
    <dgm:cxn modelId="{9A6F2783-3F6B-4F27-AB47-B8E7B4CAA78B}" type="presOf" srcId="{ECDB3D68-453A-4DC8-8177-385863B15EEF}" destId="{C1A124A4-8CB7-402E-9BDD-E86E0620962D}" srcOrd="0" destOrd="0" presId="urn:microsoft.com/office/officeart/2005/8/layout/vList2"/>
    <dgm:cxn modelId="{3F631041-04E6-472C-AF6F-69E7B0457D52}" srcId="{9868C5B2-4829-4491-817B-90794762812B}" destId="{503AAE52-F680-4172-B233-42F966B9C1B9}" srcOrd="6" destOrd="0" parTransId="{42ACBAB4-1532-4E0F-BBB6-CE4A15377204}" sibTransId="{F6D45D16-E9D1-4F6E-904F-4556537BDE27}"/>
    <dgm:cxn modelId="{0439C4AD-2E77-4919-BAE5-893E4E34AEE6}" type="presOf" srcId="{9868C5B2-4829-4491-817B-90794762812B}" destId="{ACF93107-E472-4E6F-9539-FEB7362E8672}" srcOrd="0" destOrd="0" presId="urn:microsoft.com/office/officeart/2005/8/layout/vList2"/>
    <dgm:cxn modelId="{CBBCB385-393F-4BE4-94E5-6C02734C473C}" type="presOf" srcId="{503AAE52-F680-4172-B233-42F966B9C1B9}" destId="{FF1FAA50-666A-4A8C-BD22-4E91087E39E8}" srcOrd="0" destOrd="0" presId="urn:microsoft.com/office/officeart/2005/8/layout/vList2"/>
    <dgm:cxn modelId="{A23746D9-4CFB-4B15-A5C2-5DC843A915E5}" type="presOf" srcId="{DC869A23-3B69-4D78-8D36-0DD408412FD7}" destId="{61325B77-1F87-4CCA-A581-2DB6AA80094B}" srcOrd="0" destOrd="0" presId="urn:microsoft.com/office/officeart/2005/8/layout/vList2"/>
    <dgm:cxn modelId="{01DFCC46-9ED5-4E23-A241-DE643226F9B3}" srcId="{9868C5B2-4829-4491-817B-90794762812B}" destId="{ECDB3D68-453A-4DC8-8177-385863B15EEF}" srcOrd="0" destOrd="0" parTransId="{C7A8F300-ABE4-4084-9241-B077C40C33B8}" sibTransId="{5FE66B0F-F1D6-4B45-B0FA-59460295259F}"/>
    <dgm:cxn modelId="{F713923A-D4ED-4360-BF34-99942B4B3FFB}" srcId="{9868C5B2-4829-4491-817B-90794762812B}" destId="{DC869A23-3B69-4D78-8D36-0DD408412FD7}" srcOrd="4" destOrd="0" parTransId="{24344CEE-B939-4E35-B6C7-D7FE43D6D579}" sibTransId="{E8FBBA51-E900-45CD-9F90-B72B336B2735}"/>
    <dgm:cxn modelId="{2D0C2830-5DD1-4852-A20C-51EE406219CA}" srcId="{9868C5B2-4829-4491-817B-90794762812B}" destId="{1E7FCF68-662B-49D2-9369-E61BD3385A6D}" srcOrd="3" destOrd="0" parTransId="{593F3BE4-EB44-497A-8441-F3730E86D5BD}" sibTransId="{A89C1D67-1CD3-44C1-9BB5-45E67A42E588}"/>
    <dgm:cxn modelId="{8BAFCE3D-5967-45B7-A1FA-1087E510E60F}" srcId="{9868C5B2-4829-4491-817B-90794762812B}" destId="{3B2BAF63-550E-4FA0-B9E6-96348CFE4BF4}" srcOrd="2" destOrd="0" parTransId="{0F47DDB4-5D39-4E8A-8F19-5D36C8BFB7EE}" sibTransId="{0CA94E80-4732-4F60-9EBE-C0DC43015485}"/>
    <dgm:cxn modelId="{B15C1AFD-2890-4697-88CC-3CCB11906551}" type="presOf" srcId="{1E7FCF68-662B-49D2-9369-E61BD3385A6D}" destId="{75BD9DF8-5960-4337-8AB7-6F1826015D65}" srcOrd="0" destOrd="0" presId="urn:microsoft.com/office/officeart/2005/8/layout/vList2"/>
    <dgm:cxn modelId="{6A44AC64-9FC6-4938-840A-B035FBDD5CF8}" type="presParOf" srcId="{ACF93107-E472-4E6F-9539-FEB7362E8672}" destId="{C1A124A4-8CB7-402E-9BDD-E86E0620962D}" srcOrd="0" destOrd="0" presId="urn:microsoft.com/office/officeart/2005/8/layout/vList2"/>
    <dgm:cxn modelId="{AEE1C44B-1B43-47B6-A5FA-D158ED027F0B}" type="presParOf" srcId="{ACF93107-E472-4E6F-9539-FEB7362E8672}" destId="{EE70A912-363B-4C73-B7E3-AB8091E4B089}" srcOrd="1" destOrd="0" presId="urn:microsoft.com/office/officeart/2005/8/layout/vList2"/>
    <dgm:cxn modelId="{ED3D9B5B-DB8D-4DCE-8E21-B6AF07C8C8E0}" type="presParOf" srcId="{ACF93107-E472-4E6F-9539-FEB7362E8672}" destId="{5AB9301D-7BA4-44FC-8C49-246E51971D62}" srcOrd="2" destOrd="0" presId="urn:microsoft.com/office/officeart/2005/8/layout/vList2"/>
    <dgm:cxn modelId="{46D0274B-7DAC-46D9-8F1A-2DA95C3B6FEC}" type="presParOf" srcId="{ACF93107-E472-4E6F-9539-FEB7362E8672}" destId="{F0BAC17F-496B-4D8A-AB44-53F8AEDB0740}" srcOrd="3" destOrd="0" presId="urn:microsoft.com/office/officeart/2005/8/layout/vList2"/>
    <dgm:cxn modelId="{37F91069-A38D-4C2B-B456-DAF0BF983802}" type="presParOf" srcId="{ACF93107-E472-4E6F-9539-FEB7362E8672}" destId="{C3240D04-0CE1-4B6C-AF8B-D29280E4D8F1}" srcOrd="4" destOrd="0" presId="urn:microsoft.com/office/officeart/2005/8/layout/vList2"/>
    <dgm:cxn modelId="{45692EA1-668C-462C-A68C-ABFDC727F6CF}" type="presParOf" srcId="{ACF93107-E472-4E6F-9539-FEB7362E8672}" destId="{BA891365-C7CE-4A37-AE63-5B6D5FEE5027}" srcOrd="5" destOrd="0" presId="urn:microsoft.com/office/officeart/2005/8/layout/vList2"/>
    <dgm:cxn modelId="{1999D31D-21DA-4898-85AC-310757FF49BE}" type="presParOf" srcId="{ACF93107-E472-4E6F-9539-FEB7362E8672}" destId="{75BD9DF8-5960-4337-8AB7-6F1826015D65}" srcOrd="6" destOrd="0" presId="urn:microsoft.com/office/officeart/2005/8/layout/vList2"/>
    <dgm:cxn modelId="{923C2A71-BA24-4BE0-BD71-2E5CA83EEA80}" type="presParOf" srcId="{ACF93107-E472-4E6F-9539-FEB7362E8672}" destId="{EAB9758F-A142-4CFF-9189-445FB0A3B9F1}" srcOrd="7" destOrd="0" presId="urn:microsoft.com/office/officeart/2005/8/layout/vList2"/>
    <dgm:cxn modelId="{B02EFFE7-7F75-4241-B17C-C1A393B339E8}" type="presParOf" srcId="{ACF93107-E472-4E6F-9539-FEB7362E8672}" destId="{61325B77-1F87-4CCA-A581-2DB6AA80094B}" srcOrd="8" destOrd="0" presId="urn:microsoft.com/office/officeart/2005/8/layout/vList2"/>
    <dgm:cxn modelId="{2EB7A1E9-CCFE-4B49-8B74-0AD4F7FDEA6B}" type="presParOf" srcId="{ACF93107-E472-4E6F-9539-FEB7362E8672}" destId="{5AFE17CE-6403-424A-B588-A616E3EEF4AB}" srcOrd="9" destOrd="0" presId="urn:microsoft.com/office/officeart/2005/8/layout/vList2"/>
    <dgm:cxn modelId="{BF234107-4E70-482B-B649-049B30B93AE5}" type="presParOf" srcId="{ACF93107-E472-4E6F-9539-FEB7362E8672}" destId="{D277B818-8277-48F5-94A0-1D0882E42536}" srcOrd="10" destOrd="0" presId="urn:microsoft.com/office/officeart/2005/8/layout/vList2"/>
    <dgm:cxn modelId="{B54DE54C-CE19-464E-A64A-292F3ECC5A42}" type="presParOf" srcId="{ACF93107-E472-4E6F-9539-FEB7362E8672}" destId="{38F41A96-C27B-4622-8A30-BE71BE83282D}" srcOrd="11" destOrd="0" presId="urn:microsoft.com/office/officeart/2005/8/layout/vList2"/>
    <dgm:cxn modelId="{707C5659-5E72-4871-8D20-848073EB32EF}" type="presParOf" srcId="{ACF93107-E472-4E6F-9539-FEB7362E8672}" destId="{FF1FAA50-666A-4A8C-BD22-4E91087E39E8}" srcOrd="12"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9868C5B2-4829-4491-817B-9079476281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CDB3D68-453A-4DC8-8177-385863B15EEF}">
      <dgm:prSet custT="1"/>
      <dgm:spPr>
        <a:solidFill>
          <a:schemeClr val="accent1"/>
        </a:solidFill>
        <a:ln>
          <a:solidFill>
            <a:schemeClr val="accent1"/>
          </a:solidFill>
        </a:ln>
      </dgm:spPr>
      <dgm:t>
        <a:bodyPr/>
        <a:lstStyle/>
        <a:p>
          <a:pPr algn="ctr" rtl="0"/>
          <a:r>
            <a:rPr lang="tr-TR" sz="2000" b="1" dirty="0" smtClean="0">
              <a:solidFill>
                <a:schemeClr val="tx1"/>
              </a:solidFill>
            </a:rPr>
            <a:t>Siber saldırılar (Virüs, izinsiz giriş, Truva atı, casus yazılım vb. bulgular için, sistem sunucu servis problemleri için) </a:t>
          </a:r>
          <a:endParaRPr lang="tr-TR" sz="2000" b="1" dirty="0">
            <a:solidFill>
              <a:schemeClr val="tx1"/>
            </a:solidFill>
          </a:endParaRPr>
        </a:p>
      </dgm:t>
    </dgm:pt>
    <dgm:pt modelId="{C7A8F300-ABE4-4084-9241-B077C40C33B8}" type="parTrans" cxnId="{01DFCC46-9ED5-4E23-A241-DE643226F9B3}">
      <dgm:prSet/>
      <dgm:spPr/>
      <dgm:t>
        <a:bodyPr/>
        <a:lstStyle/>
        <a:p>
          <a:pPr algn="l"/>
          <a:endParaRPr lang="tr-TR"/>
        </a:p>
      </dgm:t>
    </dgm:pt>
    <dgm:pt modelId="{5FE66B0F-F1D6-4B45-B0FA-59460295259F}" type="sibTrans" cxnId="{01DFCC46-9ED5-4E23-A241-DE643226F9B3}">
      <dgm:prSet/>
      <dgm:spPr/>
      <dgm:t>
        <a:bodyPr/>
        <a:lstStyle/>
        <a:p>
          <a:pPr algn="l"/>
          <a:endParaRPr lang="tr-TR"/>
        </a:p>
      </dgm:t>
    </dgm:pt>
    <dgm:pt modelId="{A538E264-05AD-466B-B22D-77F6B84A8725}">
      <dgm:prSet/>
      <dgm:spPr>
        <a:solidFill>
          <a:schemeClr val="tx2">
            <a:lumMod val="20000"/>
            <a:lumOff val="80000"/>
          </a:schemeClr>
        </a:solidFill>
      </dgm:spPr>
      <dgm:t>
        <a:bodyPr/>
        <a:lstStyle/>
        <a:p>
          <a:pPr algn="ctr" rtl="0"/>
          <a:r>
            <a:rPr lang="tr-TR" b="1" dirty="0" smtClean="0">
              <a:solidFill>
                <a:schemeClr val="tx1"/>
              </a:solidFill>
            </a:rPr>
            <a:t>Erişim ihlalleri (yetkisiz erişim), yetkisiz bilgi kullanımına izin veren uygun olmayan erişim denetimleri </a:t>
          </a:r>
          <a:endParaRPr lang="tr-TR" b="1" dirty="0">
            <a:solidFill>
              <a:schemeClr val="tx1"/>
            </a:solidFill>
          </a:endParaRPr>
        </a:p>
      </dgm:t>
    </dgm:pt>
    <dgm:pt modelId="{C5F475EA-5DB0-4509-AE07-44BF5F89BC2C}" type="parTrans" cxnId="{165677EA-1A0A-432C-A062-FD887FE6E1C3}">
      <dgm:prSet/>
      <dgm:spPr/>
      <dgm:t>
        <a:bodyPr/>
        <a:lstStyle/>
        <a:p>
          <a:pPr algn="l"/>
          <a:endParaRPr lang="tr-TR"/>
        </a:p>
      </dgm:t>
    </dgm:pt>
    <dgm:pt modelId="{219AB785-1131-4A72-BE5D-DF58A54AA2E5}" type="sibTrans" cxnId="{165677EA-1A0A-432C-A062-FD887FE6E1C3}">
      <dgm:prSet/>
      <dgm:spPr/>
      <dgm:t>
        <a:bodyPr/>
        <a:lstStyle/>
        <a:p>
          <a:pPr algn="l"/>
          <a:endParaRPr lang="tr-TR"/>
        </a:p>
      </dgm:t>
    </dgm:pt>
    <dgm:pt modelId="{3B2BAF63-550E-4FA0-B9E6-96348CFE4BF4}">
      <dgm:prSet/>
      <dgm:spPr>
        <a:solidFill>
          <a:schemeClr val="accent1"/>
        </a:solidFill>
      </dgm:spPr>
      <dgm:t>
        <a:bodyPr/>
        <a:lstStyle/>
        <a:p>
          <a:pPr algn="ctr" rtl="0"/>
          <a:r>
            <a:rPr lang="tr-TR" b="1" dirty="0" smtClean="0">
              <a:solidFill>
                <a:schemeClr val="tx1"/>
              </a:solidFill>
            </a:rPr>
            <a:t>Genel Müdürlük ve Bakanlık tarafından yayımlanmış Bilgi Güvenliği Yönergesi, Politikalar ve Prosedürlere göre iş ve işlemlerin yürütülmemesi </a:t>
          </a:r>
          <a:endParaRPr lang="tr-TR" b="1" dirty="0">
            <a:solidFill>
              <a:schemeClr val="tx1"/>
            </a:solidFill>
          </a:endParaRPr>
        </a:p>
      </dgm:t>
    </dgm:pt>
    <dgm:pt modelId="{0F47DDB4-5D39-4E8A-8F19-5D36C8BFB7EE}" type="parTrans" cxnId="{8BAFCE3D-5967-45B7-A1FA-1087E510E60F}">
      <dgm:prSet/>
      <dgm:spPr/>
      <dgm:t>
        <a:bodyPr/>
        <a:lstStyle/>
        <a:p>
          <a:pPr algn="l"/>
          <a:endParaRPr lang="tr-TR"/>
        </a:p>
      </dgm:t>
    </dgm:pt>
    <dgm:pt modelId="{0CA94E80-4732-4F60-9EBE-C0DC43015485}" type="sibTrans" cxnId="{8BAFCE3D-5967-45B7-A1FA-1087E510E60F}">
      <dgm:prSet/>
      <dgm:spPr/>
      <dgm:t>
        <a:bodyPr/>
        <a:lstStyle/>
        <a:p>
          <a:pPr algn="l"/>
          <a:endParaRPr lang="tr-TR"/>
        </a:p>
      </dgm:t>
    </dgm:pt>
    <dgm:pt modelId="{ACF93107-E472-4E6F-9539-FEB7362E8672}" type="pres">
      <dgm:prSet presAssocID="{9868C5B2-4829-4491-817B-90794762812B}" presName="linear" presStyleCnt="0">
        <dgm:presLayoutVars>
          <dgm:animLvl val="lvl"/>
          <dgm:resizeHandles val="exact"/>
        </dgm:presLayoutVars>
      </dgm:prSet>
      <dgm:spPr/>
      <dgm:t>
        <a:bodyPr/>
        <a:lstStyle/>
        <a:p>
          <a:endParaRPr lang="tr-TR"/>
        </a:p>
      </dgm:t>
    </dgm:pt>
    <dgm:pt modelId="{C1A124A4-8CB7-402E-9BDD-E86E0620962D}" type="pres">
      <dgm:prSet presAssocID="{ECDB3D68-453A-4DC8-8177-385863B15EEF}" presName="parentText" presStyleLbl="node1" presStyleIdx="0" presStyleCnt="3" custScaleY="87323">
        <dgm:presLayoutVars>
          <dgm:chMax val="0"/>
          <dgm:bulletEnabled val="1"/>
        </dgm:presLayoutVars>
      </dgm:prSet>
      <dgm:spPr/>
      <dgm:t>
        <a:bodyPr/>
        <a:lstStyle/>
        <a:p>
          <a:endParaRPr lang="tr-TR"/>
        </a:p>
      </dgm:t>
    </dgm:pt>
    <dgm:pt modelId="{EE70A912-363B-4C73-B7E3-AB8091E4B089}" type="pres">
      <dgm:prSet presAssocID="{5FE66B0F-F1D6-4B45-B0FA-59460295259F}" presName="spacer" presStyleCnt="0"/>
      <dgm:spPr/>
    </dgm:pt>
    <dgm:pt modelId="{5AB9301D-7BA4-44FC-8C49-246E51971D62}" type="pres">
      <dgm:prSet presAssocID="{A538E264-05AD-466B-B22D-77F6B84A8725}" presName="parentText" presStyleLbl="node1" presStyleIdx="1" presStyleCnt="3">
        <dgm:presLayoutVars>
          <dgm:chMax val="0"/>
          <dgm:bulletEnabled val="1"/>
        </dgm:presLayoutVars>
      </dgm:prSet>
      <dgm:spPr/>
      <dgm:t>
        <a:bodyPr/>
        <a:lstStyle/>
        <a:p>
          <a:endParaRPr lang="tr-TR"/>
        </a:p>
      </dgm:t>
    </dgm:pt>
    <dgm:pt modelId="{F0BAC17F-496B-4D8A-AB44-53F8AEDB0740}" type="pres">
      <dgm:prSet presAssocID="{219AB785-1131-4A72-BE5D-DF58A54AA2E5}" presName="spacer" presStyleCnt="0"/>
      <dgm:spPr/>
    </dgm:pt>
    <dgm:pt modelId="{C3240D04-0CE1-4B6C-AF8B-D29280E4D8F1}" type="pres">
      <dgm:prSet presAssocID="{3B2BAF63-550E-4FA0-B9E6-96348CFE4BF4}" presName="parentText" presStyleLbl="node1" presStyleIdx="2" presStyleCnt="3">
        <dgm:presLayoutVars>
          <dgm:chMax val="0"/>
          <dgm:bulletEnabled val="1"/>
        </dgm:presLayoutVars>
      </dgm:prSet>
      <dgm:spPr/>
      <dgm:t>
        <a:bodyPr/>
        <a:lstStyle/>
        <a:p>
          <a:endParaRPr lang="tr-TR"/>
        </a:p>
      </dgm:t>
    </dgm:pt>
  </dgm:ptLst>
  <dgm:cxnLst>
    <dgm:cxn modelId="{ADE49B68-9169-4D53-AFBE-6A567848FA7E}" type="presOf" srcId="{A538E264-05AD-466B-B22D-77F6B84A8725}" destId="{5AB9301D-7BA4-44FC-8C49-246E51971D62}" srcOrd="0" destOrd="0" presId="urn:microsoft.com/office/officeart/2005/8/layout/vList2"/>
    <dgm:cxn modelId="{01DFCC46-9ED5-4E23-A241-DE643226F9B3}" srcId="{9868C5B2-4829-4491-817B-90794762812B}" destId="{ECDB3D68-453A-4DC8-8177-385863B15EEF}" srcOrd="0" destOrd="0" parTransId="{C7A8F300-ABE4-4084-9241-B077C40C33B8}" sibTransId="{5FE66B0F-F1D6-4B45-B0FA-59460295259F}"/>
    <dgm:cxn modelId="{165677EA-1A0A-432C-A062-FD887FE6E1C3}" srcId="{9868C5B2-4829-4491-817B-90794762812B}" destId="{A538E264-05AD-466B-B22D-77F6B84A8725}" srcOrd="1" destOrd="0" parTransId="{C5F475EA-5DB0-4509-AE07-44BF5F89BC2C}" sibTransId="{219AB785-1131-4A72-BE5D-DF58A54AA2E5}"/>
    <dgm:cxn modelId="{8BAFCE3D-5967-45B7-A1FA-1087E510E60F}" srcId="{9868C5B2-4829-4491-817B-90794762812B}" destId="{3B2BAF63-550E-4FA0-B9E6-96348CFE4BF4}" srcOrd="2" destOrd="0" parTransId="{0F47DDB4-5D39-4E8A-8F19-5D36C8BFB7EE}" sibTransId="{0CA94E80-4732-4F60-9EBE-C0DC43015485}"/>
    <dgm:cxn modelId="{9899B4D9-63CB-443B-BAC0-CDFDB6559206}" type="presOf" srcId="{ECDB3D68-453A-4DC8-8177-385863B15EEF}" destId="{C1A124A4-8CB7-402E-9BDD-E86E0620962D}" srcOrd="0" destOrd="0" presId="urn:microsoft.com/office/officeart/2005/8/layout/vList2"/>
    <dgm:cxn modelId="{7DE6828D-C492-45DD-B094-C76123A93958}" type="presOf" srcId="{9868C5B2-4829-4491-817B-90794762812B}" destId="{ACF93107-E472-4E6F-9539-FEB7362E8672}" srcOrd="0" destOrd="0" presId="urn:microsoft.com/office/officeart/2005/8/layout/vList2"/>
    <dgm:cxn modelId="{4C144B19-D1BF-4159-997D-C6ECB7E1A4C5}" type="presOf" srcId="{3B2BAF63-550E-4FA0-B9E6-96348CFE4BF4}" destId="{C3240D04-0CE1-4B6C-AF8B-D29280E4D8F1}" srcOrd="0" destOrd="0" presId="urn:microsoft.com/office/officeart/2005/8/layout/vList2"/>
    <dgm:cxn modelId="{28BE2C19-7238-4A42-A32C-E58426E7807B}" type="presParOf" srcId="{ACF93107-E472-4E6F-9539-FEB7362E8672}" destId="{C1A124A4-8CB7-402E-9BDD-E86E0620962D}" srcOrd="0" destOrd="0" presId="urn:microsoft.com/office/officeart/2005/8/layout/vList2"/>
    <dgm:cxn modelId="{A64F58CC-E27B-44C4-B297-BBD1F8E50022}" type="presParOf" srcId="{ACF93107-E472-4E6F-9539-FEB7362E8672}" destId="{EE70A912-363B-4C73-B7E3-AB8091E4B089}" srcOrd="1" destOrd="0" presId="urn:microsoft.com/office/officeart/2005/8/layout/vList2"/>
    <dgm:cxn modelId="{89364DFD-5450-495C-BF78-B6C27BBA9797}" type="presParOf" srcId="{ACF93107-E472-4E6F-9539-FEB7362E8672}" destId="{5AB9301D-7BA4-44FC-8C49-246E51971D62}" srcOrd="2" destOrd="0" presId="urn:microsoft.com/office/officeart/2005/8/layout/vList2"/>
    <dgm:cxn modelId="{BBEC91C9-8048-4ECC-935F-A71A5347A088}" type="presParOf" srcId="{ACF93107-E472-4E6F-9539-FEB7362E8672}" destId="{F0BAC17F-496B-4D8A-AB44-53F8AEDB0740}" srcOrd="3" destOrd="0" presId="urn:microsoft.com/office/officeart/2005/8/layout/vList2"/>
    <dgm:cxn modelId="{74F52615-D172-41C5-9FA5-EEF1F9D1BA02}" type="presParOf" srcId="{ACF93107-E472-4E6F-9539-FEB7362E8672}" destId="{C3240D04-0CE1-4B6C-AF8B-D29280E4D8F1}"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B2A1C-E7D4-4060-BA1E-E7E0341F8330}" type="datetimeFigureOut">
              <a:rPr lang="tr-TR" smtClean="0"/>
              <a:pPr/>
              <a:t>19.11.2019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6F4DF-F1DE-454C-86AA-C1A3FCCEDCF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p:txBody>
      </p:sp>
      <p:sp>
        <p:nvSpPr>
          <p:cNvPr id="4" name="3 Slayt Numarası Yer Tutucusu"/>
          <p:cNvSpPr>
            <a:spLocks noGrp="1"/>
          </p:cNvSpPr>
          <p:nvPr>
            <p:ph type="sldNum" sz="quarter" idx="10"/>
          </p:nvPr>
        </p:nvSpPr>
        <p:spPr/>
        <p:txBody>
          <a:bodyPr/>
          <a:lstStyle/>
          <a:p>
            <a:fld id="{8CF6F4DF-F1DE-454C-86AA-C1A3FCCEDCF0}"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19.11.2019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docid=DjNzRs_PNhGFqM&amp;tbnid=8OuJ1uxtPPOooM:&amp;ved=0CAUQjRw&amp;url=http://naldzgraphics.net/freebies/free-cd-icon/&amp;ei=92tWU-ncFsOntAaSsIHYDw&amp;bvm=bv.65177938,d.bGQ&amp;psig=AFQjCNGyjqzamJRJpBqgNJGtuTNpe817eQ&amp;ust=1398259046611247" TargetMode="External"/><Relationship Id="rId5" Type="http://schemas.openxmlformats.org/officeDocument/2006/relationships/image" Target="../media/image8.jpeg"/><Relationship Id="rId4" Type="http://schemas.openxmlformats.org/officeDocument/2006/relationships/hyperlink" Target="http://www.google.com.tr/url?sa=i&amp;rct=j&amp;q=&amp;esrc=s&amp;source=images&amp;cd=&amp;cad=rja&amp;uact=8&amp;docid=fkfkfJjekYKSZM&amp;tbnid=Uahp2Qo4ml6pFM:&amp;ved=0CAUQjRw&amp;url=http://www.cdrlabs.com/News/kingston-introduces-datatraveler-400-symantec-pocket-disaster-recovery-kit.html&amp;ei=umtWU8SPNIagtAbasIHoCw&amp;bvm=bv.65177938,d.bGQ&amp;psig=AFQjCNEJCvd0cP8UEZpEqgzr_x_77aUi4w&amp;ust=1398258996302828"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ctrTitle"/>
          </p:nvPr>
        </p:nvSpPr>
        <p:spPr/>
        <p:txBody>
          <a:bodyPr>
            <a:normAutofit/>
          </a:bodyPr>
          <a:lstStyle/>
          <a:p>
            <a:r>
              <a:rPr lang="tr-TR" b="1" i="1" dirty="0" smtClean="0">
                <a:solidFill>
                  <a:schemeClr val="tx1">
                    <a:lumMod val="85000"/>
                    <a:lumOff val="15000"/>
                  </a:schemeClr>
                </a:solidFill>
                <a:latin typeface="Calibri" pitchFamily="34" charset="0"/>
                <a:cs typeface="Calibri" pitchFamily="34" charset="0"/>
              </a:rPr>
              <a:t/>
            </a:r>
            <a:br>
              <a:rPr lang="tr-TR" b="1" i="1" dirty="0" smtClean="0">
                <a:solidFill>
                  <a:schemeClr val="tx1">
                    <a:lumMod val="85000"/>
                    <a:lumOff val="15000"/>
                  </a:schemeClr>
                </a:solidFill>
                <a:latin typeface="Calibri" pitchFamily="34" charset="0"/>
                <a:cs typeface="Calibri" pitchFamily="34" charset="0"/>
              </a:rPr>
            </a:br>
            <a:endParaRPr lang="tr-TR" b="1" i="1" dirty="0">
              <a:solidFill>
                <a:schemeClr val="tx1">
                  <a:lumMod val="85000"/>
                  <a:lumOff val="15000"/>
                </a:schemeClr>
              </a:solidFill>
              <a:latin typeface="Calibri" pitchFamily="34" charset="0"/>
              <a:cs typeface="Calibri" pitchFamily="34" charset="0"/>
            </a:endParaRPr>
          </a:p>
        </p:txBody>
      </p:sp>
      <p:sp>
        <p:nvSpPr>
          <p:cNvPr id="11" name="10 Alt Başlık"/>
          <p:cNvSpPr>
            <a:spLocks noGrp="1"/>
          </p:cNvSpPr>
          <p:nvPr>
            <p:ph type="subTitle" idx="1"/>
          </p:nvPr>
        </p:nvSpPr>
        <p:spPr>
          <a:xfrm>
            <a:off x="1428728" y="3000372"/>
            <a:ext cx="6400800" cy="3571900"/>
          </a:xfrm>
        </p:spPr>
        <p:txBody>
          <a:bodyPr>
            <a:normAutofit fontScale="92500" lnSpcReduction="20000"/>
          </a:bodyPr>
          <a:lstStyle/>
          <a:p>
            <a:r>
              <a:rPr lang="tr-TR" b="1" i="1" dirty="0" smtClean="0">
                <a:solidFill>
                  <a:schemeClr val="tx1">
                    <a:lumMod val="85000"/>
                    <a:lumOff val="15000"/>
                  </a:schemeClr>
                </a:solidFill>
                <a:latin typeface="Calibri" pitchFamily="34" charset="0"/>
                <a:cs typeface="Calibri" pitchFamily="34" charset="0"/>
              </a:rPr>
              <a:t/>
            </a:r>
            <a:br>
              <a:rPr lang="tr-TR" b="1" i="1" dirty="0" smtClean="0">
                <a:solidFill>
                  <a:schemeClr val="tx1">
                    <a:lumMod val="85000"/>
                    <a:lumOff val="15000"/>
                  </a:schemeClr>
                </a:solidFill>
                <a:latin typeface="Calibri" pitchFamily="34" charset="0"/>
                <a:cs typeface="Calibri" pitchFamily="34" charset="0"/>
              </a:rPr>
            </a:br>
            <a:r>
              <a:rPr lang="tr-TR" sz="3600" b="1" dirty="0" smtClean="0">
                <a:solidFill>
                  <a:schemeClr val="tx1">
                    <a:lumMod val="85000"/>
                    <a:lumOff val="15000"/>
                  </a:schemeClr>
                </a:solidFill>
                <a:latin typeface="Calibri" pitchFamily="34" charset="0"/>
                <a:cs typeface="Calibri" pitchFamily="34" charset="0"/>
              </a:rPr>
              <a:t>Fatma Kemal Timuçin Ağız ve Diş Sağlığı Hastanesi</a:t>
            </a:r>
          </a:p>
          <a:p>
            <a:endParaRPr lang="tr-TR" sz="3600" b="1" dirty="0" smtClean="0">
              <a:solidFill>
                <a:schemeClr val="tx1">
                  <a:lumMod val="85000"/>
                  <a:lumOff val="15000"/>
                </a:schemeClr>
              </a:solidFill>
              <a:latin typeface="Calibri" pitchFamily="34" charset="0"/>
              <a:cs typeface="Calibri" pitchFamily="34" charset="0"/>
            </a:endParaRPr>
          </a:p>
          <a:p>
            <a:r>
              <a:rPr lang="tr-TR" sz="3600" b="1" dirty="0" smtClean="0">
                <a:solidFill>
                  <a:schemeClr val="tx1">
                    <a:lumMod val="85000"/>
                    <a:lumOff val="15000"/>
                  </a:schemeClr>
                </a:solidFill>
                <a:latin typeface="Calibri" pitchFamily="34" charset="0"/>
                <a:cs typeface="Calibri" pitchFamily="34" charset="0"/>
              </a:rPr>
              <a:t>Bilgi Güvenliği ve </a:t>
            </a:r>
            <a:r>
              <a:rPr lang="tr-TR" sz="3600" b="1" dirty="0" err="1" smtClean="0">
                <a:solidFill>
                  <a:schemeClr val="tx1">
                    <a:lumMod val="85000"/>
                    <a:lumOff val="15000"/>
                  </a:schemeClr>
                </a:solidFill>
                <a:latin typeface="Calibri" pitchFamily="34" charset="0"/>
                <a:cs typeface="Calibri" pitchFamily="34" charset="0"/>
              </a:rPr>
              <a:t>Farkındalık</a:t>
            </a:r>
            <a:endParaRPr lang="tr-TR" sz="3600" b="1" dirty="0" smtClean="0">
              <a:solidFill>
                <a:schemeClr val="tx1">
                  <a:lumMod val="85000"/>
                  <a:lumOff val="15000"/>
                </a:schemeClr>
              </a:solidFill>
              <a:latin typeface="Calibri" pitchFamily="34" charset="0"/>
              <a:cs typeface="Calibri" pitchFamily="34" charset="0"/>
            </a:endParaRPr>
          </a:p>
          <a:p>
            <a:r>
              <a:rPr lang="tr-TR" sz="3600" b="1" dirty="0" smtClean="0">
                <a:solidFill>
                  <a:schemeClr val="tx1">
                    <a:lumMod val="85000"/>
                    <a:lumOff val="15000"/>
                  </a:schemeClr>
                </a:solidFill>
                <a:latin typeface="Calibri" pitchFamily="34" charset="0"/>
                <a:cs typeface="Calibri" pitchFamily="34" charset="0"/>
              </a:rPr>
              <a:t>Eğitimi</a:t>
            </a:r>
          </a:p>
          <a:p>
            <a:r>
              <a:rPr lang="tr-TR" sz="3600" b="1" dirty="0" smtClean="0">
                <a:solidFill>
                  <a:schemeClr val="tx1">
                    <a:lumMod val="85000"/>
                    <a:lumOff val="15000"/>
                  </a:schemeClr>
                </a:solidFill>
                <a:latin typeface="Calibri" pitchFamily="34" charset="0"/>
                <a:cs typeface="Calibri" pitchFamily="34" charset="0"/>
              </a:rPr>
              <a:t>2019</a:t>
            </a:r>
            <a:endParaRPr lang="tr-TR" sz="3600" b="1" dirty="0" smtClean="0">
              <a:solidFill>
                <a:schemeClr val="tx1">
                  <a:lumMod val="85000"/>
                  <a:lumOff val="15000"/>
                </a:schemeClr>
              </a:solidFill>
              <a:latin typeface="Calibri" pitchFamily="34" charset="0"/>
              <a:cs typeface="Calibri" pitchFamily="34" charset="0"/>
            </a:endParaRPr>
          </a:p>
          <a:p>
            <a:endParaRPr lang="tr-TR" sz="3600" b="1" dirty="0" smtClean="0">
              <a:solidFill>
                <a:schemeClr val="tx1">
                  <a:lumMod val="85000"/>
                  <a:lumOff val="15000"/>
                </a:schemeClr>
              </a:solidFill>
              <a:latin typeface="Calibri" pitchFamily="34" charset="0"/>
              <a:cs typeface="Calibri" pitchFamily="34" charset="0"/>
            </a:endParaRPr>
          </a:p>
        </p:txBody>
      </p:sp>
      <p:pic>
        <p:nvPicPr>
          <p:cNvPr id="5" name="4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1026"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1428728" y="3286124"/>
          <a:ext cx="6096000" cy="714380"/>
        </p:xfrm>
        <a:graphic>
          <a:graphicData uri="http://schemas.openxmlformats.org/drawingml/2006/table">
            <a:tbl>
              <a:tblPr firstRow="1" bandRow="1">
                <a:tableStyleId>{5C22544A-7EE6-4342-B048-85BDC9FD1C3A}</a:tableStyleId>
              </a:tblPr>
              <a:tblGrid>
                <a:gridCol w="6096000"/>
              </a:tblGrid>
              <a:tr h="714380">
                <a:tc>
                  <a:txBody>
                    <a:bodyPr/>
                    <a:lstStyle/>
                    <a:p>
                      <a:pPr algn="ctr"/>
                      <a:r>
                        <a:rPr lang="tr-TR" sz="4000" dirty="0" smtClean="0">
                          <a:solidFill>
                            <a:schemeClr val="bg1"/>
                          </a:solidFill>
                        </a:rPr>
                        <a:t>Sosyal</a:t>
                      </a:r>
                      <a:r>
                        <a:rPr lang="tr-TR" sz="4000" baseline="0" dirty="0" smtClean="0">
                          <a:solidFill>
                            <a:schemeClr val="bg1"/>
                          </a:solidFill>
                        </a:rPr>
                        <a:t> Ortamlar</a:t>
                      </a:r>
                      <a:endParaRPr lang="tr-TR" sz="4000" dirty="0">
                        <a:solidFill>
                          <a:schemeClr val="bg1"/>
                        </a:solidFill>
                      </a:endParaRPr>
                    </a:p>
                  </a:txBody>
                  <a:tcPr/>
                </a:tc>
              </a:tr>
            </a:tbl>
          </a:graphicData>
        </a:graphic>
      </p:graphicFrame>
      <p:graphicFrame>
        <p:nvGraphicFramePr>
          <p:cNvPr id="6" name="5 Tablo"/>
          <p:cNvGraphicFramePr>
            <a:graphicFrameLocks noGrp="1"/>
          </p:cNvGraphicFramePr>
          <p:nvPr/>
        </p:nvGraphicFramePr>
        <p:xfrm>
          <a:off x="428596" y="4572008"/>
          <a:ext cx="8143932" cy="1285884"/>
        </p:xfrm>
        <a:graphic>
          <a:graphicData uri="http://schemas.openxmlformats.org/drawingml/2006/table">
            <a:tbl>
              <a:tblPr firstRow="1" bandRow="1">
                <a:tableStyleId>{5C22544A-7EE6-4342-B048-85BDC9FD1C3A}</a:tableStyleId>
              </a:tblPr>
              <a:tblGrid>
                <a:gridCol w="2035983"/>
                <a:gridCol w="2035983"/>
                <a:gridCol w="2035983"/>
                <a:gridCol w="2035983"/>
              </a:tblGrid>
              <a:tr h="1285884">
                <a:tc>
                  <a:txBody>
                    <a:bodyPr/>
                    <a:lstStyle/>
                    <a:p>
                      <a:pPr algn="ctr"/>
                      <a:endParaRPr lang="tr-TR" sz="2000" dirty="0" smtClean="0"/>
                    </a:p>
                    <a:p>
                      <a:pPr algn="ctr"/>
                      <a:r>
                        <a:rPr lang="tr-TR" sz="2000" dirty="0" smtClean="0"/>
                        <a:t>Yemek araları</a:t>
                      </a:r>
                      <a:endParaRPr lang="tr-TR" sz="2000" dirty="0"/>
                    </a:p>
                  </a:txBody>
                  <a:tcPr/>
                </a:tc>
                <a:tc>
                  <a:txBody>
                    <a:bodyPr/>
                    <a:lstStyle/>
                    <a:p>
                      <a:pPr algn="ctr"/>
                      <a:endParaRPr lang="tr-TR" sz="2000" dirty="0" smtClean="0"/>
                    </a:p>
                    <a:p>
                      <a:pPr algn="ctr"/>
                      <a:r>
                        <a:rPr lang="tr-TR" sz="2000" dirty="0" smtClean="0"/>
                        <a:t>Telefon görüşmeleri</a:t>
                      </a:r>
                      <a:endParaRPr lang="tr-TR" sz="2000" dirty="0"/>
                    </a:p>
                  </a:txBody>
                  <a:tcPr/>
                </a:tc>
                <a:tc>
                  <a:txBody>
                    <a:bodyPr/>
                    <a:lstStyle/>
                    <a:p>
                      <a:pPr algn="ctr"/>
                      <a:endParaRPr lang="tr-TR" sz="2000" dirty="0" smtClean="0"/>
                    </a:p>
                    <a:p>
                      <a:pPr algn="ctr"/>
                      <a:r>
                        <a:rPr lang="tr-TR" sz="2000" dirty="0" smtClean="0"/>
                        <a:t>Toplu taşıma alanları</a:t>
                      </a:r>
                      <a:endParaRPr lang="tr-TR" sz="2000" dirty="0"/>
                    </a:p>
                  </a:txBody>
                  <a:tcPr/>
                </a:tc>
                <a:tc>
                  <a:txBody>
                    <a:bodyPr/>
                    <a:lstStyle/>
                    <a:p>
                      <a:pPr algn="ctr"/>
                      <a:endParaRPr lang="tr-TR" sz="2000" dirty="0" smtClean="0"/>
                    </a:p>
                    <a:p>
                      <a:pPr algn="ctr"/>
                      <a:r>
                        <a:rPr lang="tr-TR" sz="2000" dirty="0" smtClean="0"/>
                        <a:t>Muhabbetler</a:t>
                      </a:r>
                      <a:endParaRPr lang="tr-TR" sz="2000" dirty="0"/>
                    </a:p>
                  </a:txBody>
                  <a:tcPr/>
                </a:tc>
              </a:tr>
            </a:tbl>
          </a:graphicData>
        </a:graphic>
      </p:graphicFrame>
      <p:pic>
        <p:nvPicPr>
          <p:cNvPr id="7" name="6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8"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1500166" y="2928934"/>
          <a:ext cx="6096000" cy="928694"/>
        </p:xfrm>
        <a:graphic>
          <a:graphicData uri="http://schemas.openxmlformats.org/drawingml/2006/table">
            <a:tbl>
              <a:tblPr firstRow="1" bandRow="1">
                <a:tableStyleId>{5C22544A-7EE6-4342-B048-85BDC9FD1C3A}</a:tableStyleId>
              </a:tblPr>
              <a:tblGrid>
                <a:gridCol w="6096000"/>
              </a:tblGrid>
              <a:tr h="928694">
                <a:tc>
                  <a:txBody>
                    <a:bodyPr/>
                    <a:lstStyle/>
                    <a:p>
                      <a:pPr algn="ctr"/>
                      <a:r>
                        <a:rPr lang="tr-TR" sz="4000" baseline="0" dirty="0" smtClean="0">
                          <a:solidFill>
                            <a:schemeClr val="bg1"/>
                          </a:solidFill>
                        </a:rPr>
                        <a:t>Tanıtım  Ortamlar</a:t>
                      </a:r>
                      <a:endParaRPr lang="tr-TR" sz="4000" dirty="0">
                        <a:solidFill>
                          <a:schemeClr val="bg1"/>
                        </a:solidFill>
                      </a:endParaRPr>
                    </a:p>
                  </a:txBody>
                  <a:tcPr/>
                </a:tc>
              </a:tr>
            </a:tbl>
          </a:graphicData>
        </a:graphic>
      </p:graphicFrame>
      <p:graphicFrame>
        <p:nvGraphicFramePr>
          <p:cNvPr id="6" name="5 Tablo"/>
          <p:cNvGraphicFramePr>
            <a:graphicFrameLocks noGrp="1"/>
          </p:cNvGraphicFramePr>
          <p:nvPr/>
        </p:nvGraphicFramePr>
        <p:xfrm>
          <a:off x="428596" y="4357694"/>
          <a:ext cx="8143932" cy="1357322"/>
        </p:xfrm>
        <a:graphic>
          <a:graphicData uri="http://schemas.openxmlformats.org/drawingml/2006/table">
            <a:tbl>
              <a:tblPr firstRow="1" bandRow="1">
                <a:tableStyleId>{5C22544A-7EE6-4342-B048-85BDC9FD1C3A}</a:tableStyleId>
              </a:tblPr>
              <a:tblGrid>
                <a:gridCol w="2035983"/>
                <a:gridCol w="2035983"/>
                <a:gridCol w="2035983"/>
                <a:gridCol w="2035983"/>
              </a:tblGrid>
              <a:tr h="1357322">
                <a:tc>
                  <a:txBody>
                    <a:bodyPr/>
                    <a:lstStyle/>
                    <a:p>
                      <a:pPr algn="ctr"/>
                      <a:endParaRPr lang="tr-TR" sz="2000" dirty="0" smtClean="0"/>
                    </a:p>
                    <a:p>
                      <a:pPr algn="ctr"/>
                      <a:r>
                        <a:rPr lang="tr-TR" sz="2000" dirty="0" smtClean="0"/>
                        <a:t>İnternet Siteleri</a:t>
                      </a:r>
                      <a:endParaRPr lang="tr-TR" sz="2000" dirty="0"/>
                    </a:p>
                  </a:txBody>
                  <a:tcPr/>
                </a:tc>
                <a:tc>
                  <a:txBody>
                    <a:bodyPr/>
                    <a:lstStyle/>
                    <a:p>
                      <a:pPr algn="ctr"/>
                      <a:endParaRPr lang="tr-TR" sz="2000" dirty="0" smtClean="0"/>
                    </a:p>
                    <a:p>
                      <a:pPr algn="ctr"/>
                      <a:r>
                        <a:rPr lang="tr-TR" sz="2000" dirty="0" smtClean="0"/>
                        <a:t>Eğitimler</a:t>
                      </a:r>
                      <a:r>
                        <a:rPr lang="tr-TR" sz="2000" baseline="0" dirty="0" smtClean="0"/>
                        <a:t> </a:t>
                      </a:r>
                    </a:p>
                    <a:p>
                      <a:pPr algn="ctr"/>
                      <a:r>
                        <a:rPr lang="tr-TR" sz="2000" baseline="0" dirty="0" smtClean="0"/>
                        <a:t>Görsel Sunumlar</a:t>
                      </a:r>
                      <a:endParaRPr lang="tr-TR" sz="2000" dirty="0"/>
                    </a:p>
                  </a:txBody>
                  <a:tcPr/>
                </a:tc>
                <a:tc>
                  <a:txBody>
                    <a:bodyPr/>
                    <a:lstStyle/>
                    <a:p>
                      <a:pPr algn="ctr"/>
                      <a:endParaRPr lang="tr-TR" sz="2000" dirty="0" smtClean="0"/>
                    </a:p>
                    <a:p>
                      <a:pPr algn="ctr"/>
                      <a:r>
                        <a:rPr lang="tr-TR" sz="2000" dirty="0" smtClean="0"/>
                        <a:t>Reklamlar</a:t>
                      </a:r>
                    </a:p>
                  </a:txBody>
                  <a:tcPr/>
                </a:tc>
                <a:tc>
                  <a:txBody>
                    <a:bodyPr/>
                    <a:lstStyle/>
                    <a:p>
                      <a:pPr algn="ctr"/>
                      <a:endParaRPr lang="tr-TR" sz="2000" dirty="0" smtClean="0"/>
                    </a:p>
                    <a:p>
                      <a:pPr algn="ctr"/>
                      <a:r>
                        <a:rPr lang="tr-TR" sz="2000" dirty="0" smtClean="0"/>
                        <a:t>Broşürler</a:t>
                      </a:r>
                      <a:endParaRPr lang="tr-TR" sz="2000" dirty="0"/>
                    </a:p>
                  </a:txBody>
                  <a:tcPr/>
                </a:tc>
              </a:tr>
            </a:tbl>
          </a:graphicData>
        </a:graphic>
      </p:graphicFrame>
      <p:pic>
        <p:nvPicPr>
          <p:cNvPr id="7" name="6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8"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üz Bağlayıcı 3"/>
          <p:cNvSpPr/>
          <p:nvPr/>
        </p:nvSpPr>
        <p:spPr>
          <a:xfrm>
            <a:off x="6387444" y="4679920"/>
            <a:ext cx="911270" cy="473741"/>
          </a:xfrm>
          <a:custGeom>
            <a:avLst/>
            <a:gdLst/>
            <a:ahLst/>
            <a:cxnLst/>
            <a:rect l="0" t="0" r="0" b="0"/>
            <a:pathLst>
              <a:path>
                <a:moveTo>
                  <a:pt x="0" y="0"/>
                </a:moveTo>
                <a:lnTo>
                  <a:pt x="0" y="473741"/>
                </a:lnTo>
                <a:lnTo>
                  <a:pt x="911270" y="47374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Düz Bağlayıcı 4"/>
          <p:cNvSpPr/>
          <p:nvPr/>
        </p:nvSpPr>
        <p:spPr>
          <a:xfrm>
            <a:off x="5805962" y="4679920"/>
            <a:ext cx="581481" cy="490710"/>
          </a:xfrm>
          <a:custGeom>
            <a:avLst/>
            <a:gdLst/>
            <a:ahLst/>
            <a:cxnLst/>
            <a:rect l="0" t="0" r="0" b="0"/>
            <a:pathLst>
              <a:path>
                <a:moveTo>
                  <a:pt x="581481" y="0"/>
                </a:moveTo>
                <a:lnTo>
                  <a:pt x="581481" y="490710"/>
                </a:lnTo>
                <a:lnTo>
                  <a:pt x="0" y="4907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Düz Bağlayıcı 5"/>
          <p:cNvSpPr/>
          <p:nvPr/>
        </p:nvSpPr>
        <p:spPr>
          <a:xfrm>
            <a:off x="4488780" y="3479347"/>
            <a:ext cx="1898663" cy="355099"/>
          </a:xfrm>
          <a:custGeom>
            <a:avLst/>
            <a:gdLst/>
            <a:ahLst/>
            <a:cxnLst/>
            <a:rect l="0" t="0" r="0" b="0"/>
            <a:pathLst>
              <a:path>
                <a:moveTo>
                  <a:pt x="0" y="0"/>
                </a:moveTo>
                <a:lnTo>
                  <a:pt x="0" y="177549"/>
                </a:lnTo>
                <a:lnTo>
                  <a:pt x="1898663" y="177549"/>
                </a:lnTo>
                <a:lnTo>
                  <a:pt x="1898663" y="3550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üz Bağlayıcı 6"/>
          <p:cNvSpPr/>
          <p:nvPr/>
        </p:nvSpPr>
        <p:spPr>
          <a:xfrm>
            <a:off x="2222403" y="4679914"/>
            <a:ext cx="528218" cy="468158"/>
          </a:xfrm>
          <a:custGeom>
            <a:avLst/>
            <a:gdLst/>
            <a:ahLst/>
            <a:cxnLst/>
            <a:rect l="0" t="0" r="0" b="0"/>
            <a:pathLst>
              <a:path>
                <a:moveTo>
                  <a:pt x="528218" y="0"/>
                </a:moveTo>
                <a:lnTo>
                  <a:pt x="528218" y="468158"/>
                </a:lnTo>
                <a:lnTo>
                  <a:pt x="0" y="4681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Düz Bağlayıcı 7"/>
          <p:cNvSpPr/>
          <p:nvPr/>
        </p:nvSpPr>
        <p:spPr>
          <a:xfrm>
            <a:off x="2750621" y="4679914"/>
            <a:ext cx="643828" cy="466970"/>
          </a:xfrm>
          <a:custGeom>
            <a:avLst/>
            <a:gdLst/>
            <a:ahLst/>
            <a:cxnLst/>
            <a:rect l="0" t="0" r="0" b="0"/>
            <a:pathLst>
              <a:path>
                <a:moveTo>
                  <a:pt x="0" y="0"/>
                </a:moveTo>
                <a:lnTo>
                  <a:pt x="0" y="466970"/>
                </a:lnTo>
                <a:lnTo>
                  <a:pt x="643828" y="4669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üz Bağlayıcı 8"/>
          <p:cNvSpPr/>
          <p:nvPr/>
        </p:nvSpPr>
        <p:spPr>
          <a:xfrm>
            <a:off x="2750621" y="3479347"/>
            <a:ext cx="1738158" cy="355093"/>
          </a:xfrm>
          <a:custGeom>
            <a:avLst/>
            <a:gdLst/>
            <a:ahLst/>
            <a:cxnLst/>
            <a:rect l="0" t="0" r="0" b="0"/>
            <a:pathLst>
              <a:path>
                <a:moveTo>
                  <a:pt x="1738158" y="0"/>
                </a:moveTo>
                <a:lnTo>
                  <a:pt x="1738158" y="177544"/>
                </a:lnTo>
                <a:lnTo>
                  <a:pt x="0" y="177544"/>
                </a:lnTo>
                <a:lnTo>
                  <a:pt x="0" y="3550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8 Yay"/>
          <p:cNvSpPr/>
          <p:nvPr/>
        </p:nvSpPr>
        <p:spPr>
          <a:xfrm>
            <a:off x="4071934" y="2571744"/>
            <a:ext cx="845473" cy="84547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9 Yay"/>
          <p:cNvSpPr/>
          <p:nvPr/>
        </p:nvSpPr>
        <p:spPr>
          <a:xfrm>
            <a:off x="4071934" y="2571744"/>
            <a:ext cx="845473" cy="84547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1" name="10 Grup"/>
          <p:cNvGrpSpPr/>
          <p:nvPr/>
        </p:nvGrpSpPr>
        <p:grpSpPr>
          <a:xfrm>
            <a:off x="3143240" y="2786058"/>
            <a:ext cx="2191013" cy="541103"/>
            <a:chOff x="4783866" y="584587"/>
            <a:chExt cx="1690947" cy="541103"/>
          </a:xfrm>
        </p:grpSpPr>
        <p:sp>
          <p:nvSpPr>
            <p:cNvPr id="39" name="38 Dikdörtgen"/>
            <p:cNvSpPr/>
            <p:nvPr/>
          </p:nvSpPr>
          <p:spPr>
            <a:xfrm>
              <a:off x="4783866" y="584587"/>
              <a:ext cx="1690947" cy="54110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39 Dikdörtgen"/>
            <p:cNvSpPr/>
            <p:nvPr/>
          </p:nvSpPr>
          <p:spPr>
            <a:xfrm>
              <a:off x="4783866" y="584587"/>
              <a:ext cx="1690947" cy="5411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2000" b="1" kern="1200" dirty="0" smtClean="0">
                  <a:solidFill>
                    <a:srgbClr val="FF0000"/>
                  </a:solidFill>
                  <a:effectLst>
                    <a:outerShdw blurRad="38100" dist="38100" dir="2700000" algn="tl">
                      <a:srgbClr val="000000">
                        <a:alpha val="43137"/>
                      </a:srgbClr>
                    </a:outerShdw>
                  </a:effectLst>
                </a:rPr>
                <a:t>         Tehditler</a:t>
              </a:r>
              <a:endParaRPr lang="tr-TR" sz="2000" b="1" kern="1200" dirty="0">
                <a:solidFill>
                  <a:srgbClr val="FF0000"/>
                </a:solidFill>
                <a:effectLst>
                  <a:outerShdw blurRad="38100" dist="38100" dir="2700000" algn="tl">
                    <a:srgbClr val="000000">
                      <a:alpha val="43137"/>
                    </a:srgbClr>
                  </a:outerShdw>
                </a:effectLst>
              </a:endParaRPr>
            </a:p>
          </p:txBody>
        </p:sp>
      </p:grpSp>
      <p:sp>
        <p:nvSpPr>
          <p:cNvPr id="12" name="11 Yay"/>
          <p:cNvSpPr/>
          <p:nvPr/>
        </p:nvSpPr>
        <p:spPr>
          <a:xfrm>
            <a:off x="2327884" y="3834440"/>
            <a:ext cx="845473" cy="84547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12 Yay"/>
          <p:cNvSpPr/>
          <p:nvPr/>
        </p:nvSpPr>
        <p:spPr>
          <a:xfrm>
            <a:off x="2327884" y="3834440"/>
            <a:ext cx="845473" cy="84547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4" name="13 Grup"/>
          <p:cNvGrpSpPr/>
          <p:nvPr/>
        </p:nvGrpSpPr>
        <p:grpSpPr>
          <a:xfrm>
            <a:off x="1905147" y="3986626"/>
            <a:ext cx="1690947" cy="541103"/>
            <a:chOff x="3045707" y="1785155"/>
            <a:chExt cx="1690947" cy="541103"/>
          </a:xfrm>
        </p:grpSpPr>
        <p:sp>
          <p:nvSpPr>
            <p:cNvPr id="37" name="36 Dikdörtgen"/>
            <p:cNvSpPr/>
            <p:nvPr/>
          </p:nvSpPr>
          <p:spPr>
            <a:xfrm>
              <a:off x="3045707" y="1785155"/>
              <a:ext cx="1690947" cy="54110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37 Dikdörtgen"/>
            <p:cNvSpPr/>
            <p:nvPr/>
          </p:nvSpPr>
          <p:spPr>
            <a:xfrm>
              <a:off x="3045707" y="1785155"/>
              <a:ext cx="1690947" cy="5411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2000" b="1" kern="1200" dirty="0">
                  <a:solidFill>
                    <a:srgbClr val="FF0000"/>
                  </a:solidFill>
                  <a:effectLst>
                    <a:outerShdw blurRad="38100" dist="38100" dir="2700000" algn="tl">
                      <a:srgbClr val="000000">
                        <a:alpha val="43137"/>
                      </a:srgbClr>
                    </a:outerShdw>
                  </a:effectLst>
                </a:rPr>
                <a:t>İç </a:t>
              </a:r>
              <a:r>
                <a:rPr lang="tr-TR" sz="2000" b="1" kern="1200" dirty="0" smtClean="0">
                  <a:solidFill>
                    <a:srgbClr val="FF0000"/>
                  </a:solidFill>
                  <a:effectLst>
                    <a:outerShdw blurRad="38100" dist="38100" dir="2700000" algn="tl">
                      <a:srgbClr val="000000">
                        <a:alpha val="43137"/>
                      </a:srgbClr>
                    </a:outerShdw>
                  </a:effectLst>
                </a:rPr>
                <a:t>Tehditler</a:t>
              </a:r>
              <a:endParaRPr lang="tr-TR" sz="2000" b="1" kern="1200" dirty="0">
                <a:solidFill>
                  <a:srgbClr val="FF0000"/>
                </a:solidFill>
                <a:effectLst>
                  <a:outerShdw blurRad="38100" dist="38100" dir="2700000" algn="tl">
                    <a:srgbClr val="000000">
                      <a:alpha val="43137"/>
                    </a:srgbClr>
                  </a:outerShdw>
                </a:effectLst>
              </a:endParaRPr>
            </a:p>
          </p:txBody>
        </p:sp>
      </p:grpSp>
      <p:sp>
        <p:nvSpPr>
          <p:cNvPr id="15" name="14 Yay"/>
          <p:cNvSpPr/>
          <p:nvPr/>
        </p:nvSpPr>
        <p:spPr>
          <a:xfrm>
            <a:off x="3292993" y="4985297"/>
            <a:ext cx="845473" cy="861411"/>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15 Yay"/>
          <p:cNvSpPr/>
          <p:nvPr/>
        </p:nvSpPr>
        <p:spPr>
          <a:xfrm>
            <a:off x="3292993" y="4985297"/>
            <a:ext cx="845473" cy="861411"/>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7" name="16 Grup"/>
          <p:cNvGrpSpPr/>
          <p:nvPr/>
        </p:nvGrpSpPr>
        <p:grpSpPr>
          <a:xfrm>
            <a:off x="2870256" y="5140351"/>
            <a:ext cx="1690947" cy="551303"/>
            <a:chOff x="4010816" y="2938880"/>
            <a:chExt cx="1690947" cy="551303"/>
          </a:xfrm>
        </p:grpSpPr>
        <p:sp>
          <p:nvSpPr>
            <p:cNvPr id="35" name="34 Dikdörtgen"/>
            <p:cNvSpPr/>
            <p:nvPr/>
          </p:nvSpPr>
          <p:spPr>
            <a:xfrm>
              <a:off x="4010816" y="2938880"/>
              <a:ext cx="1690947" cy="55130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35 Dikdörtgen"/>
            <p:cNvSpPr/>
            <p:nvPr/>
          </p:nvSpPr>
          <p:spPr>
            <a:xfrm>
              <a:off x="4010816" y="2938880"/>
              <a:ext cx="1690947" cy="5513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2000" b="1" kern="1200" dirty="0">
                  <a:solidFill>
                    <a:srgbClr val="FF0000"/>
                  </a:solidFill>
                  <a:effectLst>
                    <a:outerShdw blurRad="38100" dist="38100" dir="2700000" algn="tl">
                      <a:srgbClr val="000000">
                        <a:alpha val="43137"/>
                      </a:srgbClr>
                    </a:outerShdw>
                  </a:effectLst>
                </a:rPr>
                <a:t>Masum</a:t>
              </a:r>
            </a:p>
          </p:txBody>
        </p:sp>
      </p:grpSp>
      <p:sp>
        <p:nvSpPr>
          <p:cNvPr id="18" name="17 Yay"/>
          <p:cNvSpPr/>
          <p:nvPr/>
        </p:nvSpPr>
        <p:spPr>
          <a:xfrm>
            <a:off x="1500166" y="5000636"/>
            <a:ext cx="845473" cy="84547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18 Yay"/>
          <p:cNvSpPr/>
          <p:nvPr/>
        </p:nvSpPr>
        <p:spPr>
          <a:xfrm>
            <a:off x="1500166" y="5072074"/>
            <a:ext cx="845473" cy="84547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19 Yay"/>
          <p:cNvSpPr/>
          <p:nvPr/>
        </p:nvSpPr>
        <p:spPr>
          <a:xfrm>
            <a:off x="5846704" y="3834446"/>
            <a:ext cx="1081479" cy="84547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20 Yay"/>
          <p:cNvSpPr/>
          <p:nvPr/>
        </p:nvSpPr>
        <p:spPr>
          <a:xfrm>
            <a:off x="5846704" y="3834446"/>
            <a:ext cx="1081479" cy="84547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2" name="21 Grup"/>
          <p:cNvGrpSpPr/>
          <p:nvPr/>
        </p:nvGrpSpPr>
        <p:grpSpPr>
          <a:xfrm>
            <a:off x="5305964" y="3986631"/>
            <a:ext cx="2162958" cy="541103"/>
            <a:chOff x="6446524" y="1785160"/>
            <a:chExt cx="2162958" cy="541103"/>
          </a:xfrm>
        </p:grpSpPr>
        <p:sp>
          <p:nvSpPr>
            <p:cNvPr id="33" name="32 Dikdörtgen"/>
            <p:cNvSpPr/>
            <p:nvPr/>
          </p:nvSpPr>
          <p:spPr>
            <a:xfrm>
              <a:off x="6446524" y="1785160"/>
              <a:ext cx="2162958" cy="54110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33 Dikdörtgen"/>
            <p:cNvSpPr/>
            <p:nvPr/>
          </p:nvSpPr>
          <p:spPr>
            <a:xfrm>
              <a:off x="6446524" y="1785160"/>
              <a:ext cx="2162958" cy="5411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2000" b="1" kern="1200" dirty="0">
                  <a:solidFill>
                    <a:srgbClr val="FF0000"/>
                  </a:solidFill>
                  <a:effectLst>
                    <a:outerShdw blurRad="38100" dist="38100" dir="2700000" algn="tl">
                      <a:srgbClr val="000000">
                        <a:alpha val="43137"/>
                      </a:srgbClr>
                    </a:outerShdw>
                  </a:effectLst>
                </a:rPr>
                <a:t>Dış </a:t>
              </a:r>
              <a:r>
                <a:rPr lang="tr-TR" sz="2000" b="1" kern="1200" dirty="0" smtClean="0">
                  <a:solidFill>
                    <a:srgbClr val="FF0000"/>
                  </a:solidFill>
                  <a:effectLst>
                    <a:outerShdw blurRad="38100" dist="38100" dir="2700000" algn="tl">
                      <a:srgbClr val="000000">
                        <a:alpha val="43137"/>
                      </a:srgbClr>
                    </a:outerShdw>
                  </a:effectLst>
                </a:rPr>
                <a:t>Tehditler</a:t>
              </a:r>
              <a:endParaRPr lang="tr-TR" sz="2000" b="1" kern="1200" dirty="0">
                <a:solidFill>
                  <a:srgbClr val="FF0000"/>
                </a:solidFill>
                <a:effectLst>
                  <a:outerShdw blurRad="38100" dist="38100" dir="2700000" algn="tl">
                    <a:srgbClr val="000000">
                      <a:alpha val="43137"/>
                    </a:srgbClr>
                  </a:outerShdw>
                </a:effectLst>
              </a:endParaRPr>
            </a:p>
          </p:txBody>
        </p:sp>
      </p:grpSp>
      <p:sp>
        <p:nvSpPr>
          <p:cNvPr id="23" name="22 Yay"/>
          <p:cNvSpPr/>
          <p:nvPr/>
        </p:nvSpPr>
        <p:spPr>
          <a:xfrm>
            <a:off x="5061945" y="5018445"/>
            <a:ext cx="845473" cy="84547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23 Yay"/>
          <p:cNvSpPr/>
          <p:nvPr/>
        </p:nvSpPr>
        <p:spPr>
          <a:xfrm>
            <a:off x="5061945" y="5018445"/>
            <a:ext cx="845473" cy="84547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5" name="24 Grup"/>
          <p:cNvGrpSpPr/>
          <p:nvPr/>
        </p:nvGrpSpPr>
        <p:grpSpPr>
          <a:xfrm>
            <a:off x="4639208" y="5170630"/>
            <a:ext cx="1690947" cy="541103"/>
            <a:chOff x="5779768" y="2969159"/>
            <a:chExt cx="1690947" cy="541103"/>
          </a:xfrm>
        </p:grpSpPr>
        <p:sp>
          <p:nvSpPr>
            <p:cNvPr id="31" name="30 Dikdörtgen"/>
            <p:cNvSpPr/>
            <p:nvPr/>
          </p:nvSpPr>
          <p:spPr>
            <a:xfrm>
              <a:off x="5779768" y="2969159"/>
              <a:ext cx="1690947" cy="54110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31 Dikdörtgen"/>
            <p:cNvSpPr/>
            <p:nvPr/>
          </p:nvSpPr>
          <p:spPr>
            <a:xfrm>
              <a:off x="5779768" y="2969159"/>
              <a:ext cx="1690947" cy="5411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2000" b="1" kern="1200">
                  <a:solidFill>
                    <a:srgbClr val="FF0000"/>
                  </a:solidFill>
                  <a:effectLst>
                    <a:outerShdw blurRad="38100" dist="38100" dir="2700000" algn="tl">
                      <a:srgbClr val="000000">
                        <a:alpha val="43137"/>
                      </a:srgbClr>
                    </a:outerShdw>
                  </a:effectLst>
                </a:rPr>
                <a:t>Eski Çalışan</a:t>
              </a:r>
            </a:p>
          </p:txBody>
        </p:sp>
      </p:grpSp>
      <p:sp>
        <p:nvSpPr>
          <p:cNvPr id="26" name="25 Yay"/>
          <p:cNvSpPr/>
          <p:nvPr/>
        </p:nvSpPr>
        <p:spPr>
          <a:xfrm>
            <a:off x="7197257" y="5001476"/>
            <a:ext cx="845473" cy="84547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26 Yay"/>
          <p:cNvSpPr/>
          <p:nvPr/>
        </p:nvSpPr>
        <p:spPr>
          <a:xfrm>
            <a:off x="7197257" y="5001476"/>
            <a:ext cx="845473" cy="84547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8" name="27 Grup"/>
          <p:cNvGrpSpPr/>
          <p:nvPr/>
        </p:nvGrpSpPr>
        <p:grpSpPr>
          <a:xfrm>
            <a:off x="6774520" y="5153661"/>
            <a:ext cx="1690947" cy="541103"/>
            <a:chOff x="7915080" y="2952190"/>
            <a:chExt cx="1690947" cy="541103"/>
          </a:xfrm>
        </p:grpSpPr>
        <p:sp>
          <p:nvSpPr>
            <p:cNvPr id="29" name="28 Dikdörtgen"/>
            <p:cNvSpPr/>
            <p:nvPr/>
          </p:nvSpPr>
          <p:spPr>
            <a:xfrm>
              <a:off x="7915080" y="2952190"/>
              <a:ext cx="1690947" cy="54110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29 Dikdörtgen"/>
            <p:cNvSpPr/>
            <p:nvPr/>
          </p:nvSpPr>
          <p:spPr>
            <a:xfrm>
              <a:off x="7915080" y="2952190"/>
              <a:ext cx="1690947" cy="5411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rgbClr val="FF0000"/>
                  </a:solidFill>
                  <a:effectLst>
                    <a:outerShdw blurRad="38100" dist="38100" dir="2700000" algn="tl">
                      <a:srgbClr val="000000">
                        <a:alpha val="43137"/>
                      </a:srgbClr>
                    </a:outerShdw>
                  </a:effectLst>
                </a:rPr>
                <a:t>Saldırgan</a:t>
              </a:r>
            </a:p>
          </p:txBody>
        </p:sp>
      </p:grpSp>
      <p:grpSp>
        <p:nvGrpSpPr>
          <p:cNvPr id="41" name="40 Grup"/>
          <p:cNvGrpSpPr/>
          <p:nvPr/>
        </p:nvGrpSpPr>
        <p:grpSpPr>
          <a:xfrm>
            <a:off x="1071538" y="5214950"/>
            <a:ext cx="1690947" cy="541103"/>
            <a:chOff x="2196209" y="2946602"/>
            <a:chExt cx="1690947" cy="541103"/>
          </a:xfrm>
        </p:grpSpPr>
        <p:sp>
          <p:nvSpPr>
            <p:cNvPr id="42" name="41 Dikdörtgen"/>
            <p:cNvSpPr/>
            <p:nvPr/>
          </p:nvSpPr>
          <p:spPr>
            <a:xfrm>
              <a:off x="2196209" y="2946602"/>
              <a:ext cx="1690947" cy="54110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42 Dikdörtgen"/>
            <p:cNvSpPr/>
            <p:nvPr/>
          </p:nvSpPr>
          <p:spPr>
            <a:xfrm>
              <a:off x="2196209" y="2946602"/>
              <a:ext cx="1690947" cy="5411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2000" b="1" kern="1200" dirty="0">
                  <a:solidFill>
                    <a:srgbClr val="FF0000"/>
                  </a:solidFill>
                  <a:effectLst>
                    <a:outerShdw blurRad="38100" dist="38100" dir="2700000" algn="tl">
                      <a:srgbClr val="000000">
                        <a:alpha val="43137"/>
                      </a:srgbClr>
                    </a:outerShdw>
                  </a:effectLst>
                </a:rPr>
                <a:t>Kötü Niyetli</a:t>
              </a:r>
            </a:p>
          </p:txBody>
        </p:sp>
      </p:grpSp>
      <p:pic>
        <p:nvPicPr>
          <p:cNvPr id="44" name="4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4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571604" y="2928934"/>
          <a:ext cx="6096000" cy="714380"/>
        </p:xfrm>
        <a:graphic>
          <a:graphicData uri="http://schemas.openxmlformats.org/drawingml/2006/table">
            <a:tbl>
              <a:tblPr firstRow="1" bandRow="1">
                <a:tableStyleId>{5C22544A-7EE6-4342-B048-85BDC9FD1C3A}</a:tableStyleId>
              </a:tblPr>
              <a:tblGrid>
                <a:gridCol w="6096000"/>
              </a:tblGrid>
              <a:tr h="714380">
                <a:tc>
                  <a:txBody>
                    <a:bodyPr/>
                    <a:lstStyle/>
                    <a:p>
                      <a:pPr algn="ctr"/>
                      <a:r>
                        <a:rPr lang="tr-TR" sz="4000" dirty="0" smtClean="0">
                          <a:solidFill>
                            <a:schemeClr val="bg1"/>
                          </a:solidFill>
                        </a:rPr>
                        <a:t>İç Tehdit Unsurları</a:t>
                      </a:r>
                      <a:endParaRPr lang="tr-TR" sz="4000" dirty="0">
                        <a:solidFill>
                          <a:schemeClr val="bg1"/>
                        </a:solidFill>
                      </a:endParaRPr>
                    </a:p>
                  </a:txBody>
                  <a:tcPr/>
                </a:tc>
              </a:tr>
            </a:tbl>
          </a:graphicData>
        </a:graphic>
      </p:graphicFrame>
      <p:sp>
        <p:nvSpPr>
          <p:cNvPr id="5" name="4 Dikdörtgen"/>
          <p:cNvSpPr/>
          <p:nvPr/>
        </p:nvSpPr>
        <p:spPr>
          <a:xfrm>
            <a:off x="285720" y="3786190"/>
            <a:ext cx="8572560" cy="2308324"/>
          </a:xfrm>
          <a:prstGeom prst="rect">
            <a:avLst/>
          </a:prstGeom>
        </p:spPr>
        <p:txBody>
          <a:bodyPr wrap="square">
            <a:spAutoFit/>
          </a:bodyPr>
          <a:lstStyle/>
          <a:p>
            <a:pPr lvl="0"/>
            <a:r>
              <a:rPr lang="tr-TR" b="1" u="sng" dirty="0" smtClean="0">
                <a:solidFill>
                  <a:srgbClr val="FF0000"/>
                </a:solidFill>
              </a:rPr>
              <a:t>Yetersiz donanım kaynakları : </a:t>
            </a:r>
            <a:r>
              <a:rPr lang="tr-TR" dirty="0" smtClean="0"/>
              <a:t>Donanım kaynakları yetersiz ise veri işleme ve depolama kusurlu olarak işler.</a:t>
            </a:r>
            <a:br>
              <a:rPr lang="tr-TR" dirty="0" smtClean="0"/>
            </a:br>
            <a:r>
              <a:rPr lang="tr-TR" b="1" dirty="0" smtClean="0">
                <a:solidFill>
                  <a:srgbClr val="FF0000"/>
                </a:solidFill>
              </a:rPr>
              <a:t>Bakımsız donanım üniteleri : </a:t>
            </a:r>
            <a:r>
              <a:rPr lang="tr-TR" dirty="0" smtClean="0"/>
              <a:t>Veri işleme süreci sorunlu olur ve verilerin bozulma ihtimali hatta yok olma ihtimali doğar.</a:t>
            </a:r>
            <a:br>
              <a:rPr lang="tr-TR" dirty="0" smtClean="0"/>
            </a:br>
            <a:r>
              <a:rPr lang="tr-TR" b="1" dirty="0" smtClean="0">
                <a:solidFill>
                  <a:srgbClr val="FF0000"/>
                </a:solidFill>
              </a:rPr>
              <a:t>Bilinçsiz kullanıcılar:</a:t>
            </a:r>
            <a:r>
              <a:rPr lang="tr-TR" dirty="0" smtClean="0"/>
              <a:t> Yetkisiz ve bilgisi olmayan kullanıcılar, veri kayıplarına, veri hasarlarına neden olabilir ve dış tehlikelere kapı aralayabilir.</a:t>
            </a:r>
            <a:br>
              <a:rPr lang="tr-TR" dirty="0" smtClean="0"/>
            </a:br>
            <a:r>
              <a:rPr lang="tr-TR" b="1" u="sng" dirty="0" smtClean="0">
                <a:solidFill>
                  <a:srgbClr val="FF0000"/>
                </a:solidFill>
              </a:rPr>
              <a:t>Açıkları yamanmamış işletim sistemleri:  </a:t>
            </a:r>
            <a:r>
              <a:rPr lang="tr-TR" dirty="0" smtClean="0"/>
              <a:t>Sorunlu ve açıkları olan işletim sistemleri veri kaybına ve veri hasarına neden olabileceği gibi dış tehlikelere davetiye çıkarır.</a:t>
            </a:r>
            <a:endParaRPr lang="tr-TR" dirty="0"/>
          </a:p>
        </p:txBody>
      </p:sp>
      <p:pic>
        <p:nvPicPr>
          <p:cNvPr id="6" name="5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7"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571604" y="2928934"/>
          <a:ext cx="6096000" cy="714380"/>
        </p:xfrm>
        <a:graphic>
          <a:graphicData uri="http://schemas.openxmlformats.org/drawingml/2006/table">
            <a:tbl>
              <a:tblPr firstRow="1" bandRow="1">
                <a:tableStyleId>{5C22544A-7EE6-4342-B048-85BDC9FD1C3A}</a:tableStyleId>
              </a:tblPr>
              <a:tblGrid>
                <a:gridCol w="6096000"/>
              </a:tblGrid>
              <a:tr h="714380">
                <a:tc>
                  <a:txBody>
                    <a:bodyPr/>
                    <a:lstStyle/>
                    <a:p>
                      <a:pPr algn="ctr"/>
                      <a:r>
                        <a:rPr lang="tr-TR" sz="4000" dirty="0" smtClean="0">
                          <a:solidFill>
                            <a:schemeClr val="bg1"/>
                          </a:solidFill>
                        </a:rPr>
                        <a:t>Dış Tehdit Unsurları</a:t>
                      </a:r>
                      <a:endParaRPr lang="tr-TR" sz="4000" dirty="0">
                        <a:solidFill>
                          <a:schemeClr val="bg1"/>
                        </a:solidFill>
                      </a:endParaRPr>
                    </a:p>
                  </a:txBody>
                  <a:tcPr/>
                </a:tc>
              </a:tr>
            </a:tbl>
          </a:graphicData>
        </a:graphic>
      </p:graphicFrame>
      <p:sp>
        <p:nvSpPr>
          <p:cNvPr id="4" name="3 Dikdörtgen"/>
          <p:cNvSpPr/>
          <p:nvPr/>
        </p:nvSpPr>
        <p:spPr>
          <a:xfrm>
            <a:off x="571472" y="4071942"/>
            <a:ext cx="7858180" cy="2031325"/>
          </a:xfrm>
          <a:prstGeom prst="rect">
            <a:avLst/>
          </a:prstGeom>
        </p:spPr>
        <p:txBody>
          <a:bodyPr wrap="square">
            <a:spAutoFit/>
          </a:bodyPr>
          <a:lstStyle/>
          <a:p>
            <a:pPr lvl="0"/>
            <a:r>
              <a:rPr lang="tr-TR" b="1" u="sng" dirty="0" smtClean="0">
                <a:solidFill>
                  <a:srgbClr val="FF0000"/>
                </a:solidFill>
              </a:rPr>
              <a:t>Bilişim korsanları</a:t>
            </a:r>
            <a:r>
              <a:rPr lang="tr-TR" dirty="0" smtClean="0">
                <a:solidFill>
                  <a:srgbClr val="FF0000"/>
                </a:solidFill>
              </a:rPr>
              <a:t>: </a:t>
            </a:r>
            <a:r>
              <a:rPr lang="tr-TR" dirty="0" smtClean="0"/>
              <a:t>Bilgisayarınıza sızmak isteyen binlerce kişi bulunabilir. </a:t>
            </a:r>
            <a:r>
              <a:rPr lang="tr-TR" dirty="0" err="1" smtClean="0"/>
              <a:t>Hackerlar</a:t>
            </a:r>
            <a:r>
              <a:rPr lang="tr-TR" dirty="0" smtClean="0"/>
              <a:t>, dolandırıcılar, toplum mühendisleri, bilgi casusları</a:t>
            </a:r>
            <a:br>
              <a:rPr lang="tr-TR" dirty="0" smtClean="0"/>
            </a:br>
            <a:r>
              <a:rPr lang="tr-TR" b="1" u="sng" dirty="0" smtClean="0">
                <a:solidFill>
                  <a:srgbClr val="FF0000"/>
                </a:solidFill>
              </a:rPr>
              <a:t>Zararlı yazılımlar: </a:t>
            </a:r>
            <a:r>
              <a:rPr lang="tr-TR" dirty="0" smtClean="0"/>
              <a:t>Bilişim korsanlarının işini kolaylaştıran, veri hasarına ve veri kaybına neden olan yazılımlardır. Virüs, </a:t>
            </a:r>
            <a:r>
              <a:rPr lang="tr-TR" dirty="0" err="1" smtClean="0"/>
              <a:t>truva</a:t>
            </a:r>
            <a:r>
              <a:rPr lang="tr-TR" dirty="0" smtClean="0"/>
              <a:t> atı, solucan, tuş dinleyici, bot ve buna benzer zararlı yazlımlar.</a:t>
            </a:r>
            <a:br>
              <a:rPr lang="tr-TR" dirty="0" smtClean="0"/>
            </a:br>
            <a:r>
              <a:rPr lang="tr-TR" b="1" u="sng" dirty="0" smtClean="0">
                <a:solidFill>
                  <a:srgbClr val="FF0000"/>
                </a:solidFill>
              </a:rPr>
              <a:t>Sahte sistemler: </a:t>
            </a:r>
            <a:r>
              <a:rPr lang="tr-TR" dirty="0" smtClean="0"/>
              <a:t>Bilişim korsanlarının bilgi hırsızlığında kullandığı sahte web sayfaları, sahte e-postalar, sahte programlar ve buna benzer sistemler</a:t>
            </a:r>
            <a:endParaRPr lang="tr-TR" dirty="0"/>
          </a:p>
        </p:txBody>
      </p:sp>
      <p:pic>
        <p:nvPicPr>
          <p:cNvPr id="5" name="4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6"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571604" y="4071942"/>
            <a:ext cx="5715040" cy="1323439"/>
          </a:xfrm>
          <a:prstGeom prst="rect">
            <a:avLst/>
          </a:prstGeom>
        </p:spPr>
        <p:txBody>
          <a:bodyPr wrap="square">
            <a:spAutoFit/>
          </a:bodyPr>
          <a:lstStyle/>
          <a:p>
            <a:pPr algn="ctr"/>
            <a:r>
              <a:rPr lang="tr-TR" sz="4000" b="1" dirty="0" smtClean="0">
                <a:ln w="11430"/>
                <a:solidFill>
                  <a:srgbClr val="FF0000"/>
                </a:solidFill>
                <a:effectLst>
                  <a:outerShdw blurRad="50800" dist="39000" dir="5460000" algn="tl">
                    <a:schemeClr val="tx1">
                      <a:lumMod val="50000"/>
                      <a:lumOff val="50000"/>
                      <a:alpha val="38000"/>
                    </a:schemeClr>
                  </a:outerShdw>
                </a:effectLst>
              </a:rPr>
              <a:t>TEMİZ MASA </a:t>
            </a:r>
          </a:p>
          <a:p>
            <a:pPr algn="ctr"/>
            <a:r>
              <a:rPr lang="tr-TR" sz="4000" b="1" dirty="0" smtClean="0">
                <a:ln w="11430"/>
                <a:solidFill>
                  <a:srgbClr val="FF0000"/>
                </a:solidFill>
                <a:effectLst>
                  <a:outerShdw blurRad="50800" dist="39000" dir="5460000" algn="tl">
                    <a:schemeClr val="tx1">
                      <a:lumMod val="50000"/>
                      <a:lumOff val="50000"/>
                      <a:alpha val="38000"/>
                    </a:schemeClr>
                  </a:outerShdw>
                </a:effectLst>
              </a:rPr>
              <a:t>TEMİZ EKRAN</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4"/>
          <p:cNvGraphicFramePr/>
          <p:nvPr>
            <p:extLst>
              <p:ext uri="{D42A27DB-BD31-4B8C-83A1-F6EECF244321}">
                <p14:modId xmlns="" xmlns:p14="http://schemas.microsoft.com/office/powerpoint/2010/main" val="4036766708"/>
              </p:ext>
            </p:extLst>
          </p:nvPr>
        </p:nvGraphicFramePr>
        <p:xfrm>
          <a:off x="500034" y="3214686"/>
          <a:ext cx="7949930"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571604" y="4071942"/>
            <a:ext cx="5715040" cy="1938992"/>
          </a:xfrm>
          <a:prstGeom prst="rect">
            <a:avLst/>
          </a:prstGeom>
        </p:spPr>
        <p:txBody>
          <a:bodyPr wrap="square">
            <a:spAutoFit/>
          </a:bodyPr>
          <a:lstStyle/>
          <a:p>
            <a:pPr algn="ctr"/>
            <a:r>
              <a:rPr lang="tr-TR" sz="6000" b="1" dirty="0" smtClean="0">
                <a:ln w="11430"/>
                <a:solidFill>
                  <a:srgbClr val="FF0000"/>
                </a:solidFill>
                <a:effectLst>
                  <a:outerShdw blurRad="50800" dist="39000" dir="5460000" algn="tl">
                    <a:schemeClr val="tx1">
                      <a:lumMod val="50000"/>
                      <a:lumOff val="50000"/>
                      <a:alpha val="38000"/>
                    </a:schemeClr>
                  </a:outerShdw>
                </a:effectLst>
              </a:rPr>
              <a:t>ŞİFRE GÜVENLİĞİ</a:t>
            </a:r>
          </a:p>
          <a:p>
            <a:pPr algn="ctr"/>
            <a:endParaRPr lang="tr-TR" sz="6000" b="1" dirty="0" smtClean="0">
              <a:ln w="11430"/>
              <a:solidFill>
                <a:srgbClr val="FF0000"/>
              </a:solidFill>
              <a:effectLst>
                <a:outerShdw blurRad="50800" dist="39000" dir="5460000" algn="tl">
                  <a:schemeClr val="tx1">
                    <a:lumMod val="50000"/>
                    <a:lumOff val="50000"/>
                    <a:alpha val="38000"/>
                  </a:schemeClr>
                </a:outerShdw>
              </a:effectLst>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4"/>
          <p:cNvGraphicFramePr/>
          <p:nvPr>
            <p:extLst>
              <p:ext uri="{D42A27DB-BD31-4B8C-83A1-F6EECF244321}">
                <p14:modId xmlns="" xmlns:p14="http://schemas.microsoft.com/office/powerpoint/2010/main" val="4036766708"/>
              </p:ext>
            </p:extLst>
          </p:nvPr>
        </p:nvGraphicFramePr>
        <p:xfrm>
          <a:off x="500034" y="3000372"/>
          <a:ext cx="7949930"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500034" y="3500438"/>
            <a:ext cx="8358246" cy="302433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En az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8 karakter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den oluşur.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Harf</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lerin yanı sıra,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rakam</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ve "?, @, !, #, %, +, -, *, %" gibi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özel karakterler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içerir.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Büyük</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ve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küçük</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harfler bir arada kullanılır.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500298" y="3143248"/>
            <a:ext cx="4214842" cy="1470025"/>
          </a:xfrm>
        </p:spPr>
        <p:txBody>
          <a:bodyPr/>
          <a:lstStyle/>
          <a:p>
            <a:endParaRPr lang="tr-TR" b="1" dirty="0">
              <a:solidFill>
                <a:srgbClr val="FF0000"/>
              </a:solidFill>
            </a:endParaRPr>
          </a:p>
        </p:txBody>
      </p:sp>
      <p:sp>
        <p:nvSpPr>
          <p:cNvPr id="6" name="5 Alt Başlık"/>
          <p:cNvSpPr>
            <a:spLocks noGrp="1"/>
          </p:cNvSpPr>
          <p:nvPr>
            <p:ph type="subTitle" idx="1"/>
          </p:nvPr>
        </p:nvSpPr>
        <p:spPr>
          <a:xfrm>
            <a:off x="1285852" y="4286256"/>
            <a:ext cx="6400800" cy="1752600"/>
          </a:xfrm>
        </p:spPr>
        <p:txBody>
          <a:bodyPr/>
          <a:lstStyle/>
          <a:p>
            <a:r>
              <a:rPr lang="tr-TR" b="1" dirty="0" smtClean="0">
                <a:solidFill>
                  <a:schemeClr val="tx1"/>
                </a:solidFill>
                <a:cs typeface="Arial" pitchFamily="34" charset="0"/>
              </a:rPr>
              <a:t>Değerli olan ve gerekli hallerde, uygun şekilde kullanılması gereken varlıktır.</a:t>
            </a:r>
            <a:endParaRPr lang="tr-TR" b="1" dirty="0">
              <a:solidFill>
                <a:schemeClr val="tx1"/>
              </a:solidFill>
              <a:cs typeface="Arial" pitchFamily="34" charset="0"/>
            </a:endParaRPr>
          </a:p>
        </p:txBody>
      </p:sp>
      <p:sp>
        <p:nvSpPr>
          <p:cNvPr id="7" name="2 İçerik Yer Tutucusu"/>
          <p:cNvSpPr txBox="1">
            <a:spLocks/>
          </p:cNvSpPr>
          <p:nvPr/>
        </p:nvSpPr>
        <p:spPr>
          <a:xfrm>
            <a:off x="1428728" y="2428868"/>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rgbClr val="FF0000"/>
                </a:solidFill>
                <a:effectLst/>
                <a:uLnTx/>
                <a:uFillTx/>
                <a:latin typeface="+mn-lt"/>
                <a:ea typeface="+mn-ea"/>
                <a:cs typeface="+mn-cs"/>
              </a:rPr>
              <a:t>BİLGİ NEDİR</a:t>
            </a:r>
            <a:endParaRPr kumimoji="0" lang="tr-TR" sz="3200" b="1" i="0" u="none" strike="noStrike" kern="1200" cap="none" spc="0" normalizeH="0" baseline="0" noProof="0" dirty="0">
              <a:ln>
                <a:noFill/>
              </a:ln>
              <a:solidFill>
                <a:srgbClr val="FF0000"/>
              </a:solidFill>
              <a:effectLst/>
              <a:uLnTx/>
              <a:uFillTx/>
              <a:latin typeface="+mn-lt"/>
              <a:ea typeface="+mn-ea"/>
              <a:cs typeface="+mn-cs"/>
            </a:endParaRPr>
          </a:p>
        </p:txBody>
      </p:sp>
      <p:pic>
        <p:nvPicPr>
          <p:cNvPr id="8" name="7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9"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214282" y="2786058"/>
            <a:ext cx="8715435" cy="3643338"/>
          </a:xfrm>
          <a:prstGeom prst="rect">
            <a:avLst/>
          </a:prstGeom>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Cümlelerin baş harflerini birleştirebilirsiniz</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Bir elin nesi var, iki elin sesi var. --&gt; 1Env,2Esv.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10 Yılda 15 milyon genç yarattık her yaştan. --&gt; 10Y15mgyhy.</a:t>
            </a:r>
          </a:p>
          <a:p>
            <a:pPr marL="457200" marR="0" lvl="1"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Cümleleri olduğu gibi parola yapabilirsiniz</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Dikkat!Yolda3KişiVar.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OtobüsümKızılay'dan17:30'daKalkar.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Bir cümledeki sadece sesli ya da sadece sessiz harfleri kullanabilirsiniz</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"Örnek 1 Parola Veriyorum." cümlesinden yola çıkarak "rnk1PrlVryrm." elde edilebilir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4572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8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4572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800" b="1"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8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3"/>
          <p:cNvGraphicFramePr>
            <a:graphicFrameLocks noGrp="1"/>
          </p:cNvGraphicFramePr>
          <p:nvPr>
            <p:extLst>
              <p:ext uri="{D42A27DB-BD31-4B8C-83A1-F6EECF244321}">
                <p14:modId xmlns="" xmlns:p14="http://schemas.microsoft.com/office/powerpoint/2010/main" val="1973095348"/>
              </p:ext>
            </p:extLst>
          </p:nvPr>
        </p:nvGraphicFramePr>
        <p:xfrm>
          <a:off x="142844" y="2786058"/>
          <a:ext cx="8858313" cy="3886978"/>
        </p:xfrm>
        <a:graphic>
          <a:graphicData uri="http://schemas.openxmlformats.org/drawingml/2006/table">
            <a:tbl>
              <a:tblPr/>
              <a:tblGrid>
                <a:gridCol w="2952771"/>
                <a:gridCol w="2952771"/>
                <a:gridCol w="2952771"/>
              </a:tblGrid>
              <a:tr h="362238">
                <a:tc>
                  <a:txBody>
                    <a:bodyPr/>
                    <a:lstStyle/>
                    <a:p>
                      <a:r>
                        <a:rPr lang="tr-TR" dirty="0">
                          <a:effectLst/>
                        </a:rPr>
                        <a:t>'T', 't'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a:effectLst/>
                        </a:rPr>
                        <a:t>'Ş', 'ş'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5">
                  <a:txBody>
                    <a:bodyPr/>
                    <a:lstStyle/>
                    <a:p>
                      <a:pPr algn="ctr"/>
                      <a:r>
                        <a:rPr lang="tr-TR" b="1" dirty="0">
                          <a:solidFill>
                            <a:srgbClr val="D6BB85"/>
                          </a:solidFill>
                          <a:effectLst/>
                        </a:rPr>
                        <a:t>Örneğin</a:t>
                      </a:r>
                    </a:p>
                    <a:p>
                      <a:pPr algn="l"/>
                      <a:r>
                        <a:rPr lang="tr-TR" dirty="0">
                          <a:effectLst/>
                        </a:rPr>
                        <a:t>"Dün Kar Yağmış" : </a:t>
                      </a:r>
                      <a:br>
                        <a:rPr lang="tr-TR" dirty="0">
                          <a:effectLst/>
                        </a:rPr>
                      </a:br>
                      <a:r>
                        <a:rPr lang="tr-TR" dirty="0">
                          <a:effectLst/>
                          <a:latin typeface="Courier New, Courier, monospace"/>
                        </a:rPr>
                        <a:t>Dün*Yağm1</a:t>
                      </a:r>
                      <a:r>
                        <a:rPr lang="tr-TR" dirty="0" smtClean="0">
                          <a:effectLst/>
                          <a:latin typeface="Courier New, Courier, monospace"/>
                        </a:rPr>
                        <a:t>$</a:t>
                      </a:r>
                    </a:p>
                    <a:p>
                      <a:pPr algn="l"/>
                      <a:endParaRPr lang="tr-TR" dirty="0">
                        <a:effectLst/>
                      </a:endParaRPr>
                    </a:p>
                    <a:p>
                      <a:pPr algn="l"/>
                      <a:r>
                        <a:rPr lang="tr-TR" dirty="0">
                          <a:effectLst/>
                        </a:rPr>
                        <a:t>"Şeker gibi bir soru sordu" : </a:t>
                      </a:r>
                      <a:br>
                        <a:rPr lang="tr-TR" dirty="0">
                          <a:effectLst/>
                        </a:rPr>
                      </a:br>
                      <a:r>
                        <a:rPr lang="tr-TR" dirty="0">
                          <a:effectLst/>
                          <a:latin typeface="Courier New, Courier, monospace"/>
                        </a:rPr>
                        <a:t>$</a:t>
                      </a:r>
                      <a:r>
                        <a:rPr lang="tr-TR" dirty="0" smtClean="0">
                          <a:effectLst/>
                          <a:latin typeface="Courier New, Courier, monospace"/>
                        </a:rPr>
                        <a:t>eker~1?Sordu</a:t>
                      </a:r>
                    </a:p>
                    <a:p>
                      <a:pPr algn="l"/>
                      <a:endParaRPr lang="tr-TR" dirty="0">
                        <a:effectLst/>
                      </a:endParaRPr>
                    </a:p>
                    <a:p>
                      <a:pPr algn="l"/>
                      <a:r>
                        <a:rPr lang="tr-TR" dirty="0">
                          <a:effectLst/>
                        </a:rPr>
                        <a:t>"Tek eksiğim bir güldü" : </a:t>
                      </a:r>
                      <a:br>
                        <a:rPr lang="tr-TR" dirty="0">
                          <a:effectLst/>
                        </a:rPr>
                      </a:br>
                      <a:r>
                        <a:rPr lang="tr-TR" dirty="0">
                          <a:effectLst/>
                          <a:latin typeface="Courier New, Courier, monospace"/>
                        </a:rPr>
                        <a:t>1-ğim1:)</a:t>
                      </a:r>
                      <a:r>
                        <a:rPr lang="tr-TR" dirty="0" err="1" smtClean="0">
                          <a:effectLst/>
                          <a:latin typeface="Courier New, Courier, monospace"/>
                        </a:rPr>
                        <a:t>dü</a:t>
                      </a:r>
                      <a:endParaRPr lang="tr-TR" dirty="0" smtClean="0">
                        <a:effectLst/>
                        <a:latin typeface="Courier New, Courier, monospace"/>
                      </a:endParaRPr>
                    </a:p>
                    <a:p>
                      <a:pPr algn="l"/>
                      <a:endParaRPr lang="tr-TR" dirty="0">
                        <a:effectLst/>
                      </a:endParaRPr>
                    </a:p>
                    <a:p>
                      <a:pPr algn="l"/>
                      <a:r>
                        <a:rPr lang="tr-TR" dirty="0">
                          <a:effectLst/>
                        </a:rPr>
                        <a:t>"Yüzeysel bir soru eşittir eksi puan": </a:t>
                      </a:r>
                      <a:br>
                        <a:rPr lang="tr-TR" dirty="0">
                          <a:effectLst/>
                        </a:rPr>
                      </a:br>
                      <a:r>
                        <a:rPr lang="tr-TR" dirty="0">
                          <a:effectLst/>
                          <a:latin typeface="Courier New, Courier, monospace"/>
                        </a:rPr>
                        <a:t>%eysel1?=-Puan</a:t>
                      </a:r>
                      <a:endParaRPr lang="tr-TR" dirty="0">
                        <a:effectLst/>
                      </a:endParaRP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62238">
                <a:tc>
                  <a:txBody>
                    <a:bodyPr/>
                    <a:lstStyle/>
                    <a:p>
                      <a:r>
                        <a:rPr lang="tr-TR">
                          <a:effectLst/>
                        </a:rPr>
                        <a:t>"kar", "yıldız"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a:effectLst/>
                        </a:rPr>
                        <a:t>"dolar", "para"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vMerge="1">
                  <a:txBody>
                    <a:bodyPr/>
                    <a:lstStyle/>
                    <a:p>
                      <a:endParaRPr lang="tr-TR"/>
                    </a:p>
                  </a:txBody>
                  <a:tcPr/>
                </a:tc>
              </a:tr>
              <a:tr h="362238">
                <a:tc>
                  <a:txBody>
                    <a:bodyPr/>
                    <a:lstStyle/>
                    <a:p>
                      <a:r>
                        <a:rPr lang="tr-TR">
                          <a:effectLst/>
                        </a:rPr>
                        <a:t>"Soru"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a:effectLst/>
                        </a:rPr>
                        <a:t>"gibi"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vMerge="1">
                  <a:txBody>
                    <a:bodyPr/>
                    <a:lstStyle/>
                    <a:p>
                      <a:endParaRPr lang="tr-TR"/>
                    </a:p>
                  </a:txBody>
                  <a:tcPr/>
                </a:tc>
              </a:tr>
              <a:tr h="362238">
                <a:tc>
                  <a:txBody>
                    <a:bodyPr/>
                    <a:lstStyle/>
                    <a:p>
                      <a:r>
                        <a:rPr lang="tr-TR">
                          <a:effectLst/>
                        </a:rPr>
                        <a:t>"gül"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a:effectLst/>
                        </a:rPr>
                        <a:t>"eksi"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vMerge="1">
                  <a:txBody>
                    <a:bodyPr/>
                    <a:lstStyle/>
                    <a:p>
                      <a:endParaRPr lang="tr-TR"/>
                    </a:p>
                  </a:txBody>
                  <a:tcPr/>
                </a:tc>
              </a:tr>
              <a:tr h="2408698">
                <a:tc>
                  <a:txBody>
                    <a:bodyPr/>
                    <a:lstStyle/>
                    <a:p>
                      <a:r>
                        <a:rPr lang="tr-TR">
                          <a:effectLst/>
                        </a:rPr>
                        <a:t>"bir", "tek" yerine 1</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dirty="0">
                          <a:effectLst/>
                        </a:rPr>
                        <a:t>"yüz", "yüzde" yerine '%'</a:t>
                      </a:r>
                    </a:p>
                  </a:txBody>
                  <a:tcPr marL="63492" marR="63492" marT="47625" marB="4762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vMerge="1">
                  <a:txBody>
                    <a:bodyPr/>
                    <a:lstStyle/>
                    <a:p>
                      <a:endParaRPr lang="tr-TR"/>
                    </a:p>
                  </a:txBody>
                  <a:tcPr/>
                </a:tc>
              </a:tr>
            </a:tbl>
          </a:graphicData>
        </a:graphic>
      </p:graphicFrame>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p:cNvPicPr>
            <a:picLocks noChangeAspect="1"/>
          </p:cNvPicPr>
          <p:nvPr/>
        </p:nvPicPr>
        <p:blipFill>
          <a:blip r:embed="rId2"/>
          <a:stretch>
            <a:fillRect/>
          </a:stretch>
        </p:blipFill>
        <p:spPr>
          <a:xfrm>
            <a:off x="571472" y="3857628"/>
            <a:ext cx="7929618" cy="2304826"/>
          </a:xfrm>
          <a:prstGeom prst="rect">
            <a:avLst/>
          </a:prstGeom>
        </p:spPr>
      </p:pic>
      <p:sp>
        <p:nvSpPr>
          <p:cNvPr id="4" name="3 Başlık"/>
          <p:cNvSpPr>
            <a:spLocks noGrp="1"/>
          </p:cNvSpPr>
          <p:nvPr>
            <p:ph type="title"/>
          </p:nvPr>
        </p:nvSpPr>
        <p:spPr>
          <a:xfrm>
            <a:off x="357158" y="2428868"/>
            <a:ext cx="8229600" cy="1143000"/>
          </a:xfrm>
        </p:spPr>
        <p:txBody>
          <a:bodyPr>
            <a:normAutofit/>
          </a:bodyPr>
          <a:lstStyle/>
          <a:p>
            <a:r>
              <a:rPr lang="tr-TR" sz="2400" b="1" dirty="0" smtClean="0"/>
              <a:t>Benzer harf ve rakamları birbirlerinin yerine kullana bilirsiniz</a:t>
            </a:r>
            <a:r>
              <a:rPr lang="tr-TR" sz="2400" dirty="0" smtClean="0"/>
              <a:t>.</a:t>
            </a:r>
            <a:endParaRPr lang="tr-TR" sz="2400" dirty="0"/>
          </a:p>
        </p:txBody>
      </p:sp>
      <p:pic>
        <p:nvPicPr>
          <p:cNvPr id="5" name="4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6"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3"/>
          <p:cNvPicPr>
            <a:picLocks noChangeAspect="1"/>
          </p:cNvPicPr>
          <p:nvPr/>
        </p:nvPicPr>
        <p:blipFill>
          <a:blip r:embed="rId2"/>
          <a:stretch>
            <a:fillRect/>
          </a:stretch>
        </p:blipFill>
        <p:spPr>
          <a:xfrm>
            <a:off x="0" y="2857496"/>
            <a:ext cx="9143999" cy="3857652"/>
          </a:xfrm>
          <a:prstGeom prst="rect">
            <a:avLst/>
          </a:prstGeom>
        </p:spPr>
      </p:pic>
      <p:pic>
        <p:nvPicPr>
          <p:cNvPr id="4" name="3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14480" y="3500438"/>
            <a:ext cx="5715040" cy="2123658"/>
          </a:xfrm>
          <a:prstGeom prst="rect">
            <a:avLst/>
          </a:prstGeom>
        </p:spPr>
        <p:txBody>
          <a:bodyPr wrap="square">
            <a:spAutoFit/>
          </a:bodyPr>
          <a:lstStyle/>
          <a:p>
            <a:pPr algn="ctr"/>
            <a:r>
              <a:rPr lang="tr-TR" sz="6600" b="1" dirty="0" smtClean="0">
                <a:ln w="11430"/>
                <a:solidFill>
                  <a:srgbClr val="FF0000"/>
                </a:solidFill>
                <a:effectLst>
                  <a:outerShdw blurRad="50800" dist="39000" dir="5460000" algn="tl">
                    <a:schemeClr val="tx1">
                      <a:lumMod val="50000"/>
                      <a:lumOff val="50000"/>
                      <a:alpha val="38000"/>
                    </a:schemeClr>
                  </a:outerShdw>
                </a:effectLst>
              </a:rPr>
              <a:t>E-POSTA GÜVENLİĞİ</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4"/>
          <p:cNvGraphicFramePr>
            <a:graphicFrameLocks/>
          </p:cNvGraphicFramePr>
          <p:nvPr>
            <p:extLst>
              <p:ext uri="{D42A27DB-BD31-4B8C-83A1-F6EECF244321}">
                <p14:modId xmlns="" xmlns:p14="http://schemas.microsoft.com/office/powerpoint/2010/main" val="3086886416"/>
              </p:ext>
            </p:extLst>
          </p:nvPr>
        </p:nvGraphicFramePr>
        <p:xfrm>
          <a:off x="142844" y="2928934"/>
          <a:ext cx="9001156" cy="330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34" y="2000240"/>
            <a:ext cx="8358246" cy="470152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3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214283" y="3000372"/>
            <a:ext cx="8429684" cy="3500462"/>
          </a:xfrm>
          <a:prstGeom prst="rect">
            <a:avLst/>
          </a:prstGeom>
        </p:spPr>
        <p:txBody>
          <a:bodyPr>
            <a:normAutofit fontScale="6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E-postanın zayıf yanları</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“Gönderen” (mesajın kimden geldiğini belirten) kısmında farklı bir isim yazıyor.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Mesajın içeriğinde kişinin ismi ile imza kısmındaki isim tutmuyor.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İmza kısmındaki eposta adresi farklı.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Saldırganın kullandığı bazı noktalar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Kurbanın bir şekilde dahil olmasını sağlayan sahte bir senaryo uydurmak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Kurbanı para kazanacağına inandırmak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Kendisi hakkında güven kazanmak amacıyla çeşitli sahte kimlikler hazırlamak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E-posta,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sms</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ve telefon açma yöntemlerinin üçünü bir arada kullanmak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3"/>
          <p:cNvSpPr/>
          <p:nvPr/>
        </p:nvSpPr>
        <p:spPr>
          <a:xfrm>
            <a:off x="2000232" y="3571876"/>
            <a:ext cx="5141074" cy="2169825"/>
          </a:xfrm>
          <a:prstGeom prst="rect">
            <a:avLst/>
          </a:prstGeom>
        </p:spPr>
        <p:txBody>
          <a:bodyPr wrap="square">
            <a:spAutoFit/>
          </a:bodyPr>
          <a:lstStyle/>
          <a:p>
            <a:pPr algn="ctr"/>
            <a:r>
              <a:rPr lang="tr-TR" sz="4500" b="1" dirty="0" smtClean="0">
                <a:ln w="11430"/>
                <a:solidFill>
                  <a:srgbClr val="FF0000"/>
                </a:solidFill>
                <a:effectLst>
                  <a:outerShdw blurRad="50800" dist="39000" dir="5460000" algn="tl">
                    <a:schemeClr val="tx1">
                      <a:lumMod val="50000"/>
                      <a:lumOff val="50000"/>
                      <a:alpha val="38000"/>
                    </a:schemeClr>
                  </a:outerShdw>
                </a:effectLst>
              </a:rPr>
              <a:t>DONANIM</a:t>
            </a:r>
          </a:p>
          <a:p>
            <a:pPr algn="ctr"/>
            <a:r>
              <a:rPr lang="tr-TR" sz="4500" b="1" dirty="0" smtClean="0">
                <a:ln w="11430"/>
                <a:solidFill>
                  <a:srgbClr val="FF0000"/>
                </a:solidFill>
                <a:effectLst>
                  <a:outerShdw blurRad="50800" dist="39000" dir="5460000" algn="tl">
                    <a:schemeClr val="tx1">
                      <a:lumMod val="50000"/>
                      <a:lumOff val="50000"/>
                      <a:alpha val="38000"/>
                    </a:schemeClr>
                  </a:outerShdw>
                </a:effectLst>
              </a:rPr>
              <a:t>VE</a:t>
            </a:r>
          </a:p>
          <a:p>
            <a:pPr algn="ctr"/>
            <a:r>
              <a:rPr lang="tr-TR" sz="4500" b="1" dirty="0" smtClean="0">
                <a:ln w="11430"/>
                <a:solidFill>
                  <a:srgbClr val="FF0000"/>
                </a:solidFill>
                <a:effectLst>
                  <a:outerShdw blurRad="50800" dist="39000" dir="5460000" algn="tl">
                    <a:schemeClr val="tx1">
                      <a:lumMod val="50000"/>
                      <a:lumOff val="50000"/>
                      <a:alpha val="38000"/>
                    </a:schemeClr>
                  </a:outerShdw>
                </a:effectLst>
              </a:rPr>
              <a:t>YAZILIM </a:t>
            </a:r>
            <a:r>
              <a:rPr lang="tr-TR" sz="4500" b="1" dirty="0">
                <a:ln w="11430"/>
                <a:solidFill>
                  <a:srgbClr val="FF0000"/>
                </a:solidFill>
                <a:effectLst>
                  <a:outerShdw blurRad="50800" dist="39000" dir="5460000" algn="tl">
                    <a:schemeClr val="tx1">
                      <a:lumMod val="50000"/>
                      <a:lumOff val="50000"/>
                      <a:alpha val="38000"/>
                    </a:schemeClr>
                  </a:outerShdw>
                </a:effectLst>
              </a:rPr>
              <a:t>GÜVENLİĞİ</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46"/>
          <p:cNvGrpSpPr/>
          <p:nvPr/>
        </p:nvGrpSpPr>
        <p:grpSpPr>
          <a:xfrm>
            <a:off x="500034" y="3643314"/>
            <a:ext cx="8303274" cy="2455330"/>
            <a:chOff x="1076591" y="3648238"/>
            <a:chExt cx="4211750" cy="568494"/>
          </a:xfrm>
        </p:grpSpPr>
        <p:sp>
          <p:nvSpPr>
            <p:cNvPr id="4" name="Serbest Form 47"/>
            <p:cNvSpPr/>
            <p:nvPr/>
          </p:nvSpPr>
          <p:spPr>
            <a:xfrm>
              <a:off x="1076591" y="3648239"/>
              <a:ext cx="720294" cy="334340"/>
            </a:xfrm>
            <a:custGeom>
              <a:avLst/>
              <a:gdLst>
                <a:gd name="connsiteX0" fmla="*/ 0 w 699164"/>
                <a:gd name="connsiteY0" fmla="*/ 33434 h 334340"/>
                <a:gd name="connsiteX1" fmla="*/ 33434 w 699164"/>
                <a:gd name="connsiteY1" fmla="*/ 0 h 334340"/>
                <a:gd name="connsiteX2" fmla="*/ 665730 w 699164"/>
                <a:gd name="connsiteY2" fmla="*/ 0 h 334340"/>
                <a:gd name="connsiteX3" fmla="*/ 699164 w 699164"/>
                <a:gd name="connsiteY3" fmla="*/ 33434 h 334340"/>
                <a:gd name="connsiteX4" fmla="*/ 699164 w 699164"/>
                <a:gd name="connsiteY4" fmla="*/ 300906 h 334340"/>
                <a:gd name="connsiteX5" fmla="*/ 665730 w 699164"/>
                <a:gd name="connsiteY5" fmla="*/ 334340 h 334340"/>
                <a:gd name="connsiteX6" fmla="*/ 33434 w 699164"/>
                <a:gd name="connsiteY6" fmla="*/ 334340 h 334340"/>
                <a:gd name="connsiteX7" fmla="*/ 0 w 699164"/>
                <a:gd name="connsiteY7" fmla="*/ 300906 h 334340"/>
                <a:gd name="connsiteX8" fmla="*/ 0 w 699164"/>
                <a:gd name="connsiteY8" fmla="*/ 33434 h 3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164" h="334340">
                  <a:moveTo>
                    <a:pt x="0" y="33434"/>
                  </a:moveTo>
                  <a:cubicBezTo>
                    <a:pt x="0" y="14969"/>
                    <a:pt x="14969" y="0"/>
                    <a:pt x="33434" y="0"/>
                  </a:cubicBezTo>
                  <a:lnTo>
                    <a:pt x="665730" y="0"/>
                  </a:lnTo>
                  <a:cubicBezTo>
                    <a:pt x="684195" y="0"/>
                    <a:pt x="699164" y="14969"/>
                    <a:pt x="699164" y="33434"/>
                  </a:cubicBezTo>
                  <a:lnTo>
                    <a:pt x="699164" y="300906"/>
                  </a:lnTo>
                  <a:cubicBezTo>
                    <a:pt x="699164" y="319371"/>
                    <a:pt x="684195" y="334340"/>
                    <a:pt x="665730" y="334340"/>
                  </a:cubicBezTo>
                  <a:lnTo>
                    <a:pt x="33434" y="334340"/>
                  </a:lnTo>
                  <a:cubicBezTo>
                    <a:pt x="14969" y="334340"/>
                    <a:pt x="0" y="319371"/>
                    <a:pt x="0" y="300906"/>
                  </a:cubicBezTo>
                  <a:lnTo>
                    <a:pt x="0" y="33434"/>
                  </a:lnTo>
                  <a:close/>
                </a:path>
              </a:pathLst>
            </a:custGeom>
            <a:gradFill>
              <a:gsLst>
                <a:gs pos="100000">
                  <a:schemeClr val="accent5">
                    <a:lumMod val="40000"/>
                    <a:lumOff val="6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2672" tIns="42672" rIns="42672" bIns="134307" numCol="1" spcCol="1270" anchor="ctr" anchorCtr="0">
              <a:noAutofit/>
            </a:bodyPr>
            <a:lstStyle/>
            <a:p>
              <a:pPr algn="ctr" defTabSz="266700">
                <a:lnSpc>
                  <a:spcPct val="90000"/>
                </a:lnSpc>
                <a:spcBef>
                  <a:spcPct val="0"/>
                </a:spcBef>
                <a:spcAft>
                  <a:spcPct val="35000"/>
                </a:spcAft>
              </a:pPr>
              <a:r>
                <a:rPr lang="tr-TR" sz="2000" b="1" dirty="0">
                  <a:solidFill>
                    <a:schemeClr val="tx2"/>
                  </a:solidFill>
                  <a:effectLst>
                    <a:outerShdw blurRad="38100" dist="38100" dir="2700000" algn="tl">
                      <a:srgbClr val="000000">
                        <a:alpha val="43137"/>
                      </a:srgbClr>
                    </a:outerShdw>
                  </a:effectLst>
                  <a:latin typeface="+mj-lt"/>
                </a:rPr>
                <a:t>Taşınabilir Diskler</a:t>
              </a:r>
            </a:p>
          </p:txBody>
        </p:sp>
        <p:sp>
          <p:nvSpPr>
            <p:cNvPr id="5" name="Yuvarlatılmış Dikdörtgen 48"/>
            <p:cNvSpPr/>
            <p:nvPr/>
          </p:nvSpPr>
          <p:spPr>
            <a:xfrm>
              <a:off x="1219793" y="3871132"/>
              <a:ext cx="699164" cy="345600"/>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Serbest Form 49"/>
            <p:cNvSpPr/>
            <p:nvPr/>
          </p:nvSpPr>
          <p:spPr>
            <a:xfrm>
              <a:off x="1881746" y="3672650"/>
              <a:ext cx="224700" cy="174071"/>
            </a:xfrm>
            <a:custGeom>
              <a:avLst/>
              <a:gdLst>
                <a:gd name="connsiteX0" fmla="*/ 0 w 224700"/>
                <a:gd name="connsiteY0" fmla="*/ 34814 h 174071"/>
                <a:gd name="connsiteX1" fmla="*/ 137665 w 224700"/>
                <a:gd name="connsiteY1" fmla="*/ 34814 h 174071"/>
                <a:gd name="connsiteX2" fmla="*/ 137665 w 224700"/>
                <a:gd name="connsiteY2" fmla="*/ 0 h 174071"/>
                <a:gd name="connsiteX3" fmla="*/ 224700 w 224700"/>
                <a:gd name="connsiteY3" fmla="*/ 87036 h 174071"/>
                <a:gd name="connsiteX4" fmla="*/ 137665 w 224700"/>
                <a:gd name="connsiteY4" fmla="*/ 174071 h 174071"/>
                <a:gd name="connsiteX5" fmla="*/ 137665 w 224700"/>
                <a:gd name="connsiteY5" fmla="*/ 139257 h 174071"/>
                <a:gd name="connsiteX6" fmla="*/ 0 w 224700"/>
                <a:gd name="connsiteY6" fmla="*/ 139257 h 174071"/>
                <a:gd name="connsiteX7" fmla="*/ 0 w 224700"/>
                <a:gd name="connsiteY7" fmla="*/ 34814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700" h="174071">
                  <a:moveTo>
                    <a:pt x="0" y="34814"/>
                  </a:moveTo>
                  <a:lnTo>
                    <a:pt x="137665" y="34814"/>
                  </a:lnTo>
                  <a:lnTo>
                    <a:pt x="137665" y="0"/>
                  </a:lnTo>
                  <a:lnTo>
                    <a:pt x="224700" y="87036"/>
                  </a:lnTo>
                  <a:lnTo>
                    <a:pt x="137665" y="174071"/>
                  </a:lnTo>
                  <a:lnTo>
                    <a:pt x="137665" y="139257"/>
                  </a:lnTo>
                  <a:lnTo>
                    <a:pt x="0" y="139257"/>
                  </a:lnTo>
                  <a:lnTo>
                    <a:pt x="0" y="34814"/>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34814" rIns="52221" bIns="34814" numCol="1" spcCol="1270" anchor="ctr" anchorCtr="0">
              <a:noAutofit/>
            </a:bodyPr>
            <a:lstStyle/>
            <a:p>
              <a:pPr algn="ctr" defTabSz="222250">
                <a:lnSpc>
                  <a:spcPct val="90000"/>
                </a:lnSpc>
                <a:spcBef>
                  <a:spcPct val="0"/>
                </a:spcBef>
                <a:spcAft>
                  <a:spcPct val="35000"/>
                </a:spcAft>
              </a:pPr>
              <a:endParaRPr lang="tr-TR" sz="500"/>
            </a:p>
          </p:txBody>
        </p:sp>
        <p:sp>
          <p:nvSpPr>
            <p:cNvPr id="7" name="Serbest Form 50"/>
            <p:cNvSpPr/>
            <p:nvPr/>
          </p:nvSpPr>
          <p:spPr>
            <a:xfrm>
              <a:off x="2199719" y="3648239"/>
              <a:ext cx="720294" cy="334340"/>
            </a:xfrm>
            <a:custGeom>
              <a:avLst/>
              <a:gdLst>
                <a:gd name="connsiteX0" fmla="*/ 0 w 699164"/>
                <a:gd name="connsiteY0" fmla="*/ 33434 h 334340"/>
                <a:gd name="connsiteX1" fmla="*/ 33434 w 699164"/>
                <a:gd name="connsiteY1" fmla="*/ 0 h 334340"/>
                <a:gd name="connsiteX2" fmla="*/ 665730 w 699164"/>
                <a:gd name="connsiteY2" fmla="*/ 0 h 334340"/>
                <a:gd name="connsiteX3" fmla="*/ 699164 w 699164"/>
                <a:gd name="connsiteY3" fmla="*/ 33434 h 334340"/>
                <a:gd name="connsiteX4" fmla="*/ 699164 w 699164"/>
                <a:gd name="connsiteY4" fmla="*/ 300906 h 334340"/>
                <a:gd name="connsiteX5" fmla="*/ 665730 w 699164"/>
                <a:gd name="connsiteY5" fmla="*/ 334340 h 334340"/>
                <a:gd name="connsiteX6" fmla="*/ 33434 w 699164"/>
                <a:gd name="connsiteY6" fmla="*/ 334340 h 334340"/>
                <a:gd name="connsiteX7" fmla="*/ 0 w 699164"/>
                <a:gd name="connsiteY7" fmla="*/ 300906 h 334340"/>
                <a:gd name="connsiteX8" fmla="*/ 0 w 699164"/>
                <a:gd name="connsiteY8" fmla="*/ 33434 h 3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164" h="334340">
                  <a:moveTo>
                    <a:pt x="0" y="33434"/>
                  </a:moveTo>
                  <a:cubicBezTo>
                    <a:pt x="0" y="14969"/>
                    <a:pt x="14969" y="0"/>
                    <a:pt x="33434" y="0"/>
                  </a:cubicBezTo>
                  <a:lnTo>
                    <a:pt x="665730" y="0"/>
                  </a:lnTo>
                  <a:cubicBezTo>
                    <a:pt x="684195" y="0"/>
                    <a:pt x="699164" y="14969"/>
                    <a:pt x="699164" y="33434"/>
                  </a:cubicBezTo>
                  <a:lnTo>
                    <a:pt x="699164" y="300906"/>
                  </a:lnTo>
                  <a:cubicBezTo>
                    <a:pt x="699164" y="319371"/>
                    <a:pt x="684195" y="334340"/>
                    <a:pt x="665730" y="334340"/>
                  </a:cubicBezTo>
                  <a:lnTo>
                    <a:pt x="33434" y="334340"/>
                  </a:lnTo>
                  <a:cubicBezTo>
                    <a:pt x="14969" y="334340"/>
                    <a:pt x="0" y="319371"/>
                    <a:pt x="0" y="300906"/>
                  </a:cubicBezTo>
                  <a:lnTo>
                    <a:pt x="0" y="33434"/>
                  </a:lnTo>
                  <a:close/>
                </a:path>
              </a:pathLst>
            </a:custGeom>
            <a:gradFill>
              <a:gsLst>
                <a:gs pos="100000">
                  <a:schemeClr val="accent5">
                    <a:lumMod val="40000"/>
                    <a:lumOff val="6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2672" tIns="42672" rIns="42672" bIns="134307" numCol="1" spcCol="1270" anchor="ctr" anchorCtr="0">
              <a:noAutofit/>
            </a:bodyPr>
            <a:lstStyle/>
            <a:p>
              <a:pPr algn="ctr" defTabSz="266700">
                <a:lnSpc>
                  <a:spcPct val="90000"/>
                </a:lnSpc>
                <a:spcBef>
                  <a:spcPct val="0"/>
                </a:spcBef>
                <a:spcAft>
                  <a:spcPct val="35000"/>
                </a:spcAft>
              </a:pPr>
              <a:r>
                <a:rPr lang="tr-TR" sz="2000" b="1" dirty="0">
                  <a:solidFill>
                    <a:schemeClr val="tx2"/>
                  </a:solidFill>
                  <a:effectLst>
                    <a:outerShdw blurRad="38100" dist="38100" dir="2700000" algn="tl">
                      <a:srgbClr val="000000">
                        <a:alpha val="43137"/>
                      </a:srgbClr>
                    </a:outerShdw>
                  </a:effectLst>
                  <a:latin typeface="+mj-lt"/>
                </a:rPr>
                <a:t>Sabit Diskler</a:t>
              </a:r>
            </a:p>
          </p:txBody>
        </p:sp>
        <p:sp>
          <p:nvSpPr>
            <p:cNvPr id="8" name="Yuvarlatılmış Dikdörtgen 51"/>
            <p:cNvSpPr/>
            <p:nvPr/>
          </p:nvSpPr>
          <p:spPr>
            <a:xfrm>
              <a:off x="2342921" y="3871132"/>
              <a:ext cx="699164" cy="345600"/>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Serbest Form 52"/>
            <p:cNvSpPr/>
            <p:nvPr/>
          </p:nvSpPr>
          <p:spPr>
            <a:xfrm>
              <a:off x="3004874" y="3672650"/>
              <a:ext cx="224700" cy="174071"/>
            </a:xfrm>
            <a:custGeom>
              <a:avLst/>
              <a:gdLst>
                <a:gd name="connsiteX0" fmla="*/ 0 w 224700"/>
                <a:gd name="connsiteY0" fmla="*/ 34814 h 174071"/>
                <a:gd name="connsiteX1" fmla="*/ 137665 w 224700"/>
                <a:gd name="connsiteY1" fmla="*/ 34814 h 174071"/>
                <a:gd name="connsiteX2" fmla="*/ 137665 w 224700"/>
                <a:gd name="connsiteY2" fmla="*/ 0 h 174071"/>
                <a:gd name="connsiteX3" fmla="*/ 224700 w 224700"/>
                <a:gd name="connsiteY3" fmla="*/ 87036 h 174071"/>
                <a:gd name="connsiteX4" fmla="*/ 137665 w 224700"/>
                <a:gd name="connsiteY4" fmla="*/ 174071 h 174071"/>
                <a:gd name="connsiteX5" fmla="*/ 137665 w 224700"/>
                <a:gd name="connsiteY5" fmla="*/ 139257 h 174071"/>
                <a:gd name="connsiteX6" fmla="*/ 0 w 224700"/>
                <a:gd name="connsiteY6" fmla="*/ 139257 h 174071"/>
                <a:gd name="connsiteX7" fmla="*/ 0 w 224700"/>
                <a:gd name="connsiteY7" fmla="*/ 34814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700" h="174071">
                  <a:moveTo>
                    <a:pt x="0" y="34814"/>
                  </a:moveTo>
                  <a:lnTo>
                    <a:pt x="137665" y="34814"/>
                  </a:lnTo>
                  <a:lnTo>
                    <a:pt x="137665" y="0"/>
                  </a:lnTo>
                  <a:lnTo>
                    <a:pt x="224700" y="87036"/>
                  </a:lnTo>
                  <a:lnTo>
                    <a:pt x="137665" y="174071"/>
                  </a:lnTo>
                  <a:lnTo>
                    <a:pt x="137665" y="139257"/>
                  </a:lnTo>
                  <a:lnTo>
                    <a:pt x="0" y="139257"/>
                  </a:lnTo>
                  <a:lnTo>
                    <a:pt x="0" y="34814"/>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34814" rIns="52221" bIns="34814" numCol="1" spcCol="1270" anchor="ctr" anchorCtr="0">
              <a:noAutofit/>
            </a:bodyPr>
            <a:lstStyle/>
            <a:p>
              <a:pPr algn="ctr" defTabSz="222250">
                <a:lnSpc>
                  <a:spcPct val="90000"/>
                </a:lnSpc>
                <a:spcBef>
                  <a:spcPct val="0"/>
                </a:spcBef>
                <a:spcAft>
                  <a:spcPct val="35000"/>
                </a:spcAft>
              </a:pPr>
              <a:endParaRPr lang="tr-TR" sz="500"/>
            </a:p>
          </p:txBody>
        </p:sp>
        <p:sp>
          <p:nvSpPr>
            <p:cNvPr id="10" name="Serbest Form 53"/>
            <p:cNvSpPr/>
            <p:nvPr/>
          </p:nvSpPr>
          <p:spPr>
            <a:xfrm>
              <a:off x="3287713" y="3648238"/>
              <a:ext cx="831844" cy="334340"/>
            </a:xfrm>
            <a:custGeom>
              <a:avLst/>
              <a:gdLst>
                <a:gd name="connsiteX0" fmla="*/ 0 w 699164"/>
                <a:gd name="connsiteY0" fmla="*/ 33434 h 334340"/>
                <a:gd name="connsiteX1" fmla="*/ 33434 w 699164"/>
                <a:gd name="connsiteY1" fmla="*/ 0 h 334340"/>
                <a:gd name="connsiteX2" fmla="*/ 665730 w 699164"/>
                <a:gd name="connsiteY2" fmla="*/ 0 h 334340"/>
                <a:gd name="connsiteX3" fmla="*/ 699164 w 699164"/>
                <a:gd name="connsiteY3" fmla="*/ 33434 h 334340"/>
                <a:gd name="connsiteX4" fmla="*/ 699164 w 699164"/>
                <a:gd name="connsiteY4" fmla="*/ 300906 h 334340"/>
                <a:gd name="connsiteX5" fmla="*/ 665730 w 699164"/>
                <a:gd name="connsiteY5" fmla="*/ 334340 h 334340"/>
                <a:gd name="connsiteX6" fmla="*/ 33434 w 699164"/>
                <a:gd name="connsiteY6" fmla="*/ 334340 h 334340"/>
                <a:gd name="connsiteX7" fmla="*/ 0 w 699164"/>
                <a:gd name="connsiteY7" fmla="*/ 300906 h 334340"/>
                <a:gd name="connsiteX8" fmla="*/ 0 w 699164"/>
                <a:gd name="connsiteY8" fmla="*/ 33434 h 3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164" h="334340">
                  <a:moveTo>
                    <a:pt x="0" y="33434"/>
                  </a:moveTo>
                  <a:cubicBezTo>
                    <a:pt x="0" y="14969"/>
                    <a:pt x="14969" y="0"/>
                    <a:pt x="33434" y="0"/>
                  </a:cubicBezTo>
                  <a:lnTo>
                    <a:pt x="665730" y="0"/>
                  </a:lnTo>
                  <a:cubicBezTo>
                    <a:pt x="684195" y="0"/>
                    <a:pt x="699164" y="14969"/>
                    <a:pt x="699164" y="33434"/>
                  </a:cubicBezTo>
                  <a:lnTo>
                    <a:pt x="699164" y="300906"/>
                  </a:lnTo>
                  <a:cubicBezTo>
                    <a:pt x="699164" y="319371"/>
                    <a:pt x="684195" y="334340"/>
                    <a:pt x="665730" y="334340"/>
                  </a:cubicBezTo>
                  <a:lnTo>
                    <a:pt x="33434" y="334340"/>
                  </a:lnTo>
                  <a:cubicBezTo>
                    <a:pt x="14969" y="334340"/>
                    <a:pt x="0" y="319371"/>
                    <a:pt x="0" y="300906"/>
                  </a:cubicBezTo>
                  <a:lnTo>
                    <a:pt x="0" y="33434"/>
                  </a:lnTo>
                  <a:close/>
                </a:path>
              </a:pathLst>
            </a:custGeom>
            <a:gradFill>
              <a:gsLst>
                <a:gs pos="100000">
                  <a:schemeClr val="accent5">
                    <a:lumMod val="40000"/>
                    <a:lumOff val="6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2672" tIns="42672" rIns="42672" bIns="134307" numCol="1" spcCol="1270" anchor="ctr" anchorCtr="0">
              <a:noAutofit/>
            </a:bodyPr>
            <a:lstStyle/>
            <a:p>
              <a:pPr algn="ctr" defTabSz="266700">
                <a:lnSpc>
                  <a:spcPct val="90000"/>
                </a:lnSpc>
                <a:spcBef>
                  <a:spcPct val="0"/>
                </a:spcBef>
                <a:spcAft>
                  <a:spcPct val="35000"/>
                </a:spcAft>
              </a:pPr>
              <a:r>
                <a:rPr lang="tr-TR" b="1" dirty="0">
                  <a:solidFill>
                    <a:schemeClr val="tx2"/>
                  </a:solidFill>
                  <a:effectLst>
                    <a:outerShdw blurRad="38100" dist="38100" dir="2700000" algn="tl">
                      <a:srgbClr val="000000">
                        <a:alpha val="43137"/>
                      </a:srgbClr>
                    </a:outerShdw>
                  </a:effectLst>
                  <a:latin typeface="+mj-lt"/>
                </a:rPr>
                <a:t>Harici (USB)Diskler</a:t>
              </a:r>
            </a:p>
          </p:txBody>
        </p:sp>
        <p:sp>
          <p:nvSpPr>
            <p:cNvPr id="11" name="Yuvarlatılmış Dikdörtgen 54"/>
            <p:cNvSpPr/>
            <p:nvPr/>
          </p:nvSpPr>
          <p:spPr>
            <a:xfrm>
              <a:off x="3466049" y="3871132"/>
              <a:ext cx="699164" cy="345600"/>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Serbest Form 55"/>
            <p:cNvSpPr/>
            <p:nvPr/>
          </p:nvSpPr>
          <p:spPr>
            <a:xfrm>
              <a:off x="4156632" y="3672650"/>
              <a:ext cx="224700" cy="174071"/>
            </a:xfrm>
            <a:custGeom>
              <a:avLst/>
              <a:gdLst>
                <a:gd name="connsiteX0" fmla="*/ 0 w 224700"/>
                <a:gd name="connsiteY0" fmla="*/ 34814 h 174071"/>
                <a:gd name="connsiteX1" fmla="*/ 137665 w 224700"/>
                <a:gd name="connsiteY1" fmla="*/ 34814 h 174071"/>
                <a:gd name="connsiteX2" fmla="*/ 137665 w 224700"/>
                <a:gd name="connsiteY2" fmla="*/ 0 h 174071"/>
                <a:gd name="connsiteX3" fmla="*/ 224700 w 224700"/>
                <a:gd name="connsiteY3" fmla="*/ 87036 h 174071"/>
                <a:gd name="connsiteX4" fmla="*/ 137665 w 224700"/>
                <a:gd name="connsiteY4" fmla="*/ 174071 h 174071"/>
                <a:gd name="connsiteX5" fmla="*/ 137665 w 224700"/>
                <a:gd name="connsiteY5" fmla="*/ 139257 h 174071"/>
                <a:gd name="connsiteX6" fmla="*/ 0 w 224700"/>
                <a:gd name="connsiteY6" fmla="*/ 139257 h 174071"/>
                <a:gd name="connsiteX7" fmla="*/ 0 w 224700"/>
                <a:gd name="connsiteY7" fmla="*/ 34814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700" h="174071">
                  <a:moveTo>
                    <a:pt x="0" y="34814"/>
                  </a:moveTo>
                  <a:lnTo>
                    <a:pt x="137665" y="34814"/>
                  </a:lnTo>
                  <a:lnTo>
                    <a:pt x="137665" y="0"/>
                  </a:lnTo>
                  <a:lnTo>
                    <a:pt x="224700" y="87036"/>
                  </a:lnTo>
                  <a:lnTo>
                    <a:pt x="137665" y="174071"/>
                  </a:lnTo>
                  <a:lnTo>
                    <a:pt x="137665" y="139257"/>
                  </a:lnTo>
                  <a:lnTo>
                    <a:pt x="0" y="139257"/>
                  </a:lnTo>
                  <a:lnTo>
                    <a:pt x="0" y="34814"/>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34814" rIns="52221" bIns="34814" numCol="1" spcCol="1270" anchor="ctr" anchorCtr="0">
              <a:noAutofit/>
            </a:bodyPr>
            <a:lstStyle/>
            <a:p>
              <a:pPr algn="ctr" defTabSz="222250">
                <a:lnSpc>
                  <a:spcPct val="90000"/>
                </a:lnSpc>
                <a:spcBef>
                  <a:spcPct val="0"/>
                </a:spcBef>
                <a:spcAft>
                  <a:spcPct val="35000"/>
                </a:spcAft>
              </a:pPr>
              <a:endParaRPr lang="tr-TR" sz="500"/>
            </a:p>
          </p:txBody>
        </p:sp>
        <p:sp>
          <p:nvSpPr>
            <p:cNvPr id="13" name="Serbest Form 56"/>
            <p:cNvSpPr/>
            <p:nvPr/>
          </p:nvSpPr>
          <p:spPr>
            <a:xfrm>
              <a:off x="4445975" y="3648239"/>
              <a:ext cx="720294" cy="334340"/>
            </a:xfrm>
            <a:custGeom>
              <a:avLst/>
              <a:gdLst>
                <a:gd name="connsiteX0" fmla="*/ 0 w 699164"/>
                <a:gd name="connsiteY0" fmla="*/ 33434 h 334340"/>
                <a:gd name="connsiteX1" fmla="*/ 33434 w 699164"/>
                <a:gd name="connsiteY1" fmla="*/ 0 h 334340"/>
                <a:gd name="connsiteX2" fmla="*/ 665730 w 699164"/>
                <a:gd name="connsiteY2" fmla="*/ 0 h 334340"/>
                <a:gd name="connsiteX3" fmla="*/ 699164 w 699164"/>
                <a:gd name="connsiteY3" fmla="*/ 33434 h 334340"/>
                <a:gd name="connsiteX4" fmla="*/ 699164 w 699164"/>
                <a:gd name="connsiteY4" fmla="*/ 300906 h 334340"/>
                <a:gd name="connsiteX5" fmla="*/ 665730 w 699164"/>
                <a:gd name="connsiteY5" fmla="*/ 334340 h 334340"/>
                <a:gd name="connsiteX6" fmla="*/ 33434 w 699164"/>
                <a:gd name="connsiteY6" fmla="*/ 334340 h 334340"/>
                <a:gd name="connsiteX7" fmla="*/ 0 w 699164"/>
                <a:gd name="connsiteY7" fmla="*/ 300906 h 334340"/>
                <a:gd name="connsiteX8" fmla="*/ 0 w 699164"/>
                <a:gd name="connsiteY8" fmla="*/ 33434 h 3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164" h="334340">
                  <a:moveTo>
                    <a:pt x="0" y="33434"/>
                  </a:moveTo>
                  <a:cubicBezTo>
                    <a:pt x="0" y="14969"/>
                    <a:pt x="14969" y="0"/>
                    <a:pt x="33434" y="0"/>
                  </a:cubicBezTo>
                  <a:lnTo>
                    <a:pt x="665730" y="0"/>
                  </a:lnTo>
                  <a:cubicBezTo>
                    <a:pt x="684195" y="0"/>
                    <a:pt x="699164" y="14969"/>
                    <a:pt x="699164" y="33434"/>
                  </a:cubicBezTo>
                  <a:lnTo>
                    <a:pt x="699164" y="300906"/>
                  </a:lnTo>
                  <a:cubicBezTo>
                    <a:pt x="699164" y="319371"/>
                    <a:pt x="684195" y="334340"/>
                    <a:pt x="665730" y="334340"/>
                  </a:cubicBezTo>
                  <a:lnTo>
                    <a:pt x="33434" y="334340"/>
                  </a:lnTo>
                  <a:cubicBezTo>
                    <a:pt x="14969" y="334340"/>
                    <a:pt x="0" y="319371"/>
                    <a:pt x="0" y="300906"/>
                  </a:cubicBezTo>
                  <a:lnTo>
                    <a:pt x="0" y="33434"/>
                  </a:lnTo>
                  <a:close/>
                </a:path>
              </a:pathLst>
            </a:custGeom>
            <a:gradFill>
              <a:gsLst>
                <a:gs pos="100000">
                  <a:schemeClr val="accent5">
                    <a:lumMod val="40000"/>
                    <a:lumOff val="6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2672" tIns="42672" rIns="42672" bIns="134307" numCol="1" spcCol="1270" anchor="ctr" anchorCtr="0">
              <a:noAutofit/>
            </a:bodyPr>
            <a:lstStyle/>
            <a:p>
              <a:pPr algn="ctr" defTabSz="266700">
                <a:lnSpc>
                  <a:spcPct val="90000"/>
                </a:lnSpc>
                <a:spcBef>
                  <a:spcPct val="0"/>
                </a:spcBef>
                <a:spcAft>
                  <a:spcPct val="35000"/>
                </a:spcAft>
              </a:pPr>
              <a:r>
                <a:rPr lang="tr-TR" sz="2000" b="1" dirty="0">
                  <a:solidFill>
                    <a:schemeClr val="tx2"/>
                  </a:solidFill>
                  <a:effectLst>
                    <a:outerShdw blurRad="38100" dist="38100" dir="2700000" algn="tl">
                      <a:srgbClr val="000000">
                        <a:alpha val="43137"/>
                      </a:srgbClr>
                    </a:outerShdw>
                  </a:effectLst>
                  <a:latin typeface="+mj-lt"/>
                </a:rPr>
                <a:t>CD-</a:t>
              </a:r>
              <a:r>
                <a:rPr lang="tr-TR" b="1" dirty="0">
                  <a:solidFill>
                    <a:schemeClr val="tx2"/>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 </a:t>
              </a:r>
              <a:r>
                <a:rPr lang="tr-TR" sz="2000" b="1" dirty="0">
                  <a:solidFill>
                    <a:schemeClr val="tx2"/>
                  </a:solidFill>
                  <a:effectLst>
                    <a:outerShdw blurRad="38100" dist="38100" dir="2700000" algn="tl">
                      <a:srgbClr val="000000">
                        <a:alpha val="43137"/>
                      </a:srgbClr>
                    </a:outerShdw>
                  </a:effectLst>
                  <a:latin typeface="+mj-lt"/>
                </a:rPr>
                <a:t>DVD</a:t>
              </a:r>
            </a:p>
          </p:txBody>
        </p:sp>
        <p:sp>
          <p:nvSpPr>
            <p:cNvPr id="14" name="Yuvarlatılmış Dikdörtgen 57"/>
            <p:cNvSpPr/>
            <p:nvPr/>
          </p:nvSpPr>
          <p:spPr>
            <a:xfrm>
              <a:off x="4589177" y="3871132"/>
              <a:ext cx="699164" cy="345600"/>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pic>
        <p:nvPicPr>
          <p:cNvPr id="15" name="Picture 2" descr="C:\Users\Administrator\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00364" y="4786322"/>
            <a:ext cx="1239838" cy="1239838"/>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9" descr="C:\Users\Administrator\Desktop\untitle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85786" y="4786322"/>
            <a:ext cx="1383772" cy="1466291"/>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1" descr="https://encrypted-tbn1.gstatic.com/images?q=tbn:ANd9GcTb41cAzGH06I9qS-Jd0n6WH1eWNHlahm0mDW8mnKZedgrE31dt">
            <a:hlinkClick r:id="rId4"/>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214942" y="4786322"/>
            <a:ext cx="1314196" cy="1241967"/>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3" descr="http://image.naldzgraphics.net/2012/06/33-cd.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00958" y="4857760"/>
            <a:ext cx="1248860" cy="108012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18 Resim" descr="ARMA LOGO TÜRKÇE.png"/>
          <p:cNvPicPr>
            <a:picLocks noChangeAspect="1"/>
          </p:cNvPicPr>
          <p:nvPr/>
        </p:nvPicPr>
        <p:blipFill>
          <a:blip r:embed="rId8" cstate="print"/>
          <a:stretch>
            <a:fillRect/>
          </a:stretch>
        </p:blipFill>
        <p:spPr>
          <a:xfrm>
            <a:off x="0" y="0"/>
            <a:ext cx="2270124" cy="1857388"/>
          </a:xfrm>
          <a:prstGeom prst="rect">
            <a:avLst/>
          </a:prstGeom>
        </p:spPr>
      </p:pic>
      <p:pic>
        <p:nvPicPr>
          <p:cNvPr id="20" name="Picture 2" descr="C:\Users\Administrator\Desktop\logo_PNG.png"/>
          <p:cNvPicPr>
            <a:picLocks noChangeAspect="1" noChangeArrowheads="1"/>
          </p:cNvPicPr>
          <p:nvPr/>
        </p:nvPicPr>
        <p:blipFill>
          <a:blip r:embed="rId9"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071678"/>
            <a:ext cx="8229600" cy="1143000"/>
          </a:xfrm>
        </p:spPr>
        <p:txBody>
          <a:bodyPr/>
          <a:lstStyle/>
          <a:p>
            <a:endParaRPr lang="tr-TR" dirty="0"/>
          </a:p>
        </p:txBody>
      </p:sp>
      <p:sp>
        <p:nvSpPr>
          <p:cNvPr id="3" name="2 İçerik Yer Tutucusu"/>
          <p:cNvSpPr>
            <a:spLocks noGrp="1"/>
          </p:cNvSpPr>
          <p:nvPr>
            <p:ph idx="1"/>
          </p:nvPr>
        </p:nvSpPr>
        <p:spPr>
          <a:xfrm>
            <a:off x="500034" y="3357562"/>
            <a:ext cx="8143932" cy="2768601"/>
          </a:xfrm>
          <a:effectLst>
            <a:glow rad="228600">
              <a:schemeClr val="accent2">
                <a:satMod val="175000"/>
                <a:alpha val="40000"/>
              </a:schemeClr>
            </a:glow>
          </a:effectLst>
        </p:spPr>
        <p:txBody>
          <a:bodyPr>
            <a:normAutofit/>
          </a:bodyPr>
          <a:lstStyle/>
          <a:p>
            <a:r>
              <a:rPr lang="tr-TR" sz="2400" b="1" spc="-150" dirty="0" smtClean="0">
                <a:solidFill>
                  <a:srgbClr val="FF0000"/>
                </a:solidFill>
                <a:cs typeface="Arial" pitchFamily="34" charset="0"/>
              </a:rPr>
              <a:t>Kişisel Bilgiler</a:t>
            </a:r>
          </a:p>
          <a:p>
            <a:pPr lvl="1"/>
            <a:r>
              <a:rPr lang="tr-TR" sz="2400" spc="-150" dirty="0" smtClean="0">
                <a:cs typeface="Arial" pitchFamily="34" charset="0"/>
              </a:rPr>
              <a:t>TC Kimlik Numarası</a:t>
            </a:r>
          </a:p>
          <a:p>
            <a:pPr lvl="1"/>
            <a:r>
              <a:rPr lang="tr-TR" sz="2400" spc="-150" dirty="0" smtClean="0">
                <a:cs typeface="Arial" pitchFamily="34" charset="0"/>
              </a:rPr>
              <a:t>Kredi Kartı Bilgileri</a:t>
            </a:r>
          </a:p>
          <a:p>
            <a:pPr lvl="1"/>
            <a:r>
              <a:rPr lang="tr-TR" sz="2400" spc="-150" dirty="0" smtClean="0">
                <a:cs typeface="Arial" pitchFamily="34" charset="0"/>
              </a:rPr>
              <a:t>Parolalar</a:t>
            </a:r>
          </a:p>
          <a:p>
            <a:pPr lvl="1"/>
            <a:r>
              <a:rPr lang="tr-TR" sz="2400" spc="-150" dirty="0" smtClean="0">
                <a:cs typeface="Arial" pitchFamily="34" charset="0"/>
              </a:rPr>
              <a:t>Adres</a:t>
            </a:r>
          </a:p>
          <a:p>
            <a:pPr lvl="1"/>
            <a:r>
              <a:rPr lang="tr-TR" sz="2400" spc="-150" dirty="0" err="1" smtClean="0">
                <a:cs typeface="Arial" pitchFamily="34" charset="0"/>
              </a:rPr>
              <a:t>Telefo</a:t>
            </a:r>
            <a:endParaRPr lang="tr-TR" sz="2400" spc="-150" dirty="0" smtClean="0">
              <a:cs typeface="Arial" pitchFamily="34" charset="0"/>
            </a:endParaRPr>
          </a:p>
        </p:txBody>
      </p:sp>
      <p:sp>
        <p:nvSpPr>
          <p:cNvPr id="7" name="İçerik Yer Tutucusu 4"/>
          <p:cNvSpPr txBox="1">
            <a:spLocks/>
          </p:cNvSpPr>
          <p:nvPr/>
        </p:nvSpPr>
        <p:spPr>
          <a:xfrm>
            <a:off x="4786314" y="3286124"/>
            <a:ext cx="3720781" cy="336813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a:solidFill>
                  <a:srgbClr val="FF0000"/>
                </a:solidFill>
              </a:rPr>
              <a:t>Kurumsal Bilgiler:</a:t>
            </a:r>
          </a:p>
          <a:p>
            <a:pPr lvl="1"/>
            <a:r>
              <a:rPr lang="tr-TR" sz="2400" dirty="0" smtClean="0"/>
              <a:t>İnsan</a:t>
            </a:r>
          </a:p>
          <a:p>
            <a:pPr lvl="1"/>
            <a:r>
              <a:rPr lang="tr-TR" sz="2400" dirty="0" smtClean="0"/>
              <a:t>Sunucular</a:t>
            </a:r>
            <a:endParaRPr lang="tr-TR" sz="2400" dirty="0"/>
          </a:p>
          <a:p>
            <a:pPr lvl="1"/>
            <a:r>
              <a:rPr lang="tr-TR" sz="2400" dirty="0"/>
              <a:t>Bilgisayarlar</a:t>
            </a:r>
          </a:p>
          <a:p>
            <a:pPr lvl="1"/>
            <a:r>
              <a:rPr lang="tr-TR" sz="2400" dirty="0"/>
              <a:t>E-Posta</a:t>
            </a:r>
          </a:p>
          <a:p>
            <a:pPr lvl="1"/>
            <a:r>
              <a:rPr lang="tr-TR" sz="2400" dirty="0"/>
              <a:t>Web Sayfası</a:t>
            </a:r>
          </a:p>
          <a:p>
            <a:pPr lvl="1"/>
            <a:r>
              <a:rPr lang="tr-TR" sz="2400" dirty="0"/>
              <a:t>Müşteri-Personel Bilgileri</a:t>
            </a:r>
          </a:p>
          <a:p>
            <a:pPr lvl="1"/>
            <a:r>
              <a:rPr lang="tr-TR" sz="2400" dirty="0"/>
              <a:t>Raporlar</a:t>
            </a:r>
          </a:p>
          <a:p>
            <a:pPr lvl="1"/>
            <a:r>
              <a:rPr lang="tr-TR" sz="2400" dirty="0"/>
              <a:t>Planlar</a:t>
            </a:r>
          </a:p>
          <a:p>
            <a:pPr lvl="1"/>
            <a:r>
              <a:rPr lang="tr-TR" sz="2400" dirty="0"/>
              <a:t>İhale </a:t>
            </a:r>
            <a:r>
              <a:rPr lang="tr-TR" sz="2400" dirty="0" err="1"/>
              <a:t>Dökümanları</a:t>
            </a:r>
            <a:endParaRPr lang="tr-TR" sz="2400" dirty="0"/>
          </a:p>
          <a:p>
            <a:pPr lvl="1"/>
            <a:endParaRPr lang="tr-TR" dirty="0"/>
          </a:p>
        </p:txBody>
      </p:sp>
      <p:pic>
        <p:nvPicPr>
          <p:cNvPr id="6" name="5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8"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
          <p:cNvSpPr/>
          <p:nvPr/>
        </p:nvSpPr>
        <p:spPr>
          <a:xfrm>
            <a:off x="285720" y="3571876"/>
            <a:ext cx="8643998" cy="2677656"/>
          </a:xfrm>
          <a:prstGeom prst="rect">
            <a:avLst/>
          </a:prstGeom>
        </p:spPr>
        <p:txBody>
          <a:bodyPr wrap="square">
            <a:spAutoFit/>
          </a:bodyPr>
          <a:lstStyle/>
          <a:p>
            <a:r>
              <a:rPr lang="tr-TR" sz="2400" b="1" dirty="0"/>
              <a:t>Evrensel seri veri yolu</a:t>
            </a:r>
            <a:r>
              <a:rPr lang="tr-TR" sz="2400" dirty="0"/>
              <a:t> (</a:t>
            </a:r>
            <a:r>
              <a:rPr lang="tr-TR" sz="2400" b="1" dirty="0"/>
              <a:t>USB</a:t>
            </a:r>
            <a:r>
              <a:rPr lang="tr-TR" sz="2400" dirty="0"/>
              <a:t>), PC’lerin arkasındaki çeşitli konektörleri değiştirmek, mevcut </a:t>
            </a:r>
            <a:r>
              <a:rPr lang="tr-TR" sz="2400" dirty="0" err="1"/>
              <a:t>arayüzlerin</a:t>
            </a:r>
            <a:r>
              <a:rPr lang="tr-TR" sz="2400" dirty="0"/>
              <a:t> kullanılabilirlik sorunlarını ele almak ve aygıt yazılımının yapılandırmalarını düzene koymak için ortaya çıktı</a:t>
            </a:r>
            <a:r>
              <a:rPr lang="tr-TR" sz="2400" dirty="0" smtClean="0"/>
              <a:t>.</a:t>
            </a:r>
          </a:p>
          <a:p>
            <a:endParaRPr lang="tr-TR" sz="2400" dirty="0" smtClean="0"/>
          </a:p>
          <a:p>
            <a:r>
              <a:rPr lang="tr-TR" sz="2400" dirty="0"/>
              <a:t>Bununla birlikte, USB aygıtları -özellikle de flaş sürücüler- evrimleştikçe, onlarla birlikte gelen tehditler ve tehlikeler de oluştu.</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2844" y="3143248"/>
            <a:ext cx="8786842" cy="3416320"/>
          </a:xfrm>
          <a:prstGeom prst="rect">
            <a:avLst/>
          </a:prstGeom>
        </p:spPr>
        <p:txBody>
          <a:bodyPr wrap="square">
            <a:spAutoFit/>
          </a:bodyPr>
          <a:lstStyle/>
          <a:p>
            <a:pPr marL="342900" indent="-342900">
              <a:buFont typeface="Wingdings" pitchFamily="2" charset="2"/>
              <a:buChar char="Ø"/>
            </a:pPr>
            <a:r>
              <a:rPr lang="tr-TR" sz="2400" b="1" cap="all" dirty="0" smtClean="0"/>
              <a:t>OTURUMU </a:t>
            </a:r>
            <a:r>
              <a:rPr lang="tr-TR" sz="2400" b="1" cap="all" dirty="0"/>
              <a:t>IZLENEMEYEN KULLANICILAR, USB KULLANARAK VERILERI KOLAYCA ÇALABILIR</a:t>
            </a:r>
            <a:r>
              <a:rPr lang="tr-TR" sz="2400" b="1" cap="all" dirty="0" smtClean="0"/>
              <a:t>.</a:t>
            </a:r>
          </a:p>
          <a:p>
            <a:endParaRPr lang="tr-TR" sz="2400" b="1" cap="all" dirty="0"/>
          </a:p>
          <a:p>
            <a:pPr algn="just"/>
            <a:r>
              <a:rPr lang="tr-TR" sz="2400" dirty="0" smtClean="0"/>
              <a:t>Bir USB veya başka bir taşınabilir aygıt, ağınızda denetimsiz bir şekilde kullanıldığında veri hırsızlığına veya virüslerin girişine sebep olabilir. Dosyaları aktarmak veya verileri yedeklemek için kurumsal çözümler kullanmayan kuruluşlar genellikle USB sürücüler tarafından oluşturulan tehditleri göz ardı ediyorlar. Tek bir </a:t>
            </a:r>
            <a:r>
              <a:rPr lang="tr-TR" sz="2400" dirty="0" err="1" smtClean="0"/>
              <a:t>flash</a:t>
            </a:r>
            <a:r>
              <a:rPr lang="tr-TR" sz="2400" dirty="0" smtClean="0"/>
              <a:t> sürücüsü, hatalı bir şekilde yönetilirse</a:t>
            </a:r>
            <a:r>
              <a:rPr lang="tr-TR" sz="2400" b="1" dirty="0" smtClean="0"/>
              <a:t> tüm bir ağın çökmesine neden olabilir.</a:t>
            </a:r>
            <a:endParaRPr lang="tr-TR" sz="2400" dirty="0"/>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85720" y="3786190"/>
            <a:ext cx="8643998" cy="2554545"/>
          </a:xfrm>
          <a:prstGeom prst="rect">
            <a:avLst/>
          </a:prstGeom>
        </p:spPr>
        <p:txBody>
          <a:bodyPr wrap="square">
            <a:spAutoFit/>
          </a:bodyPr>
          <a:lstStyle/>
          <a:p>
            <a:pPr marL="342900" indent="-342900">
              <a:buFont typeface="Wingdings" pitchFamily="2" charset="2"/>
              <a:buChar char="Ø"/>
            </a:pPr>
            <a:r>
              <a:rPr lang="tr-TR" sz="2000" b="1" cap="all" dirty="0"/>
              <a:t>USB SÜRÜCÜLER HER ZAMAN IŞ AMAÇLI KULLANILMAZ</a:t>
            </a:r>
            <a:r>
              <a:rPr lang="tr-TR" sz="2000" b="1" cap="all" dirty="0" smtClean="0"/>
              <a:t>.</a:t>
            </a:r>
          </a:p>
          <a:p>
            <a:endParaRPr lang="tr-TR" sz="2000" b="1" cap="all" dirty="0"/>
          </a:p>
          <a:p>
            <a:r>
              <a:rPr lang="tr-TR" sz="2000" dirty="0"/>
              <a:t>Veri hırsızlığı, işletmeler için tek başına tehdit değildir. Kaybedilen verimlilik de çok büyük bir konudur. Çalışanlar iş saatlerinde hobileri ile ilgili görevlerde çalışabilirler. Bu nedenle, kullanıcı makinelerini izleyen ve hangi bilgisayardan ve ne zaman bir USB bağlantı noktasına kimin eriştiğini söyleyen bir USB güvenlik sistemi, </a:t>
            </a:r>
            <a:r>
              <a:rPr lang="tr-TR" sz="2000" dirty="0" smtClean="0"/>
              <a:t>kurumda çok </a:t>
            </a:r>
            <a:r>
              <a:rPr lang="tr-TR" sz="2000" dirty="0"/>
              <a:t>önemlidir. </a:t>
            </a:r>
            <a:r>
              <a:rPr lang="tr-TR" sz="2000" dirty="0" smtClean="0"/>
              <a:t>Çalışanların </a:t>
            </a:r>
            <a:r>
              <a:rPr lang="tr-TR" sz="2000" dirty="0"/>
              <a:t>hangi dosyaları aktarmakta </a:t>
            </a:r>
            <a:r>
              <a:rPr lang="tr-TR" sz="2000" dirty="0" smtClean="0"/>
              <a:t>olduğu </a:t>
            </a:r>
            <a:r>
              <a:rPr lang="tr-TR" sz="2000" dirty="0"/>
              <a:t>ve çalışma dışı bilgisayar </a:t>
            </a:r>
            <a:r>
              <a:rPr lang="tr-TR" sz="2000" dirty="0" smtClean="0"/>
              <a:t>faaliyetleri takip edilmeli.</a:t>
            </a:r>
            <a:endParaRPr lang="tr-TR" sz="2000" dirty="0"/>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28596" y="3357562"/>
            <a:ext cx="8215370" cy="2985433"/>
          </a:xfrm>
          <a:prstGeom prst="rect">
            <a:avLst/>
          </a:prstGeom>
        </p:spPr>
        <p:txBody>
          <a:bodyPr wrap="square">
            <a:spAutoFit/>
          </a:bodyPr>
          <a:lstStyle/>
          <a:p>
            <a:pPr marL="342900" indent="-342900">
              <a:buFont typeface="Wingdings" pitchFamily="2" charset="2"/>
              <a:buChar char="Ø"/>
            </a:pPr>
            <a:r>
              <a:rPr lang="tr-TR" sz="2400" b="1" cap="all" dirty="0" smtClean="0"/>
              <a:t>BOOBY-TRAPPED </a:t>
            </a:r>
            <a:r>
              <a:rPr lang="tr-TR" sz="2400" b="1" cap="all" dirty="0"/>
              <a:t>USB SÜRÜCÜLERI, AĞINIZI YOK EDEBILIR</a:t>
            </a:r>
            <a:r>
              <a:rPr lang="tr-TR" sz="2400" b="1" cap="all" dirty="0" smtClean="0"/>
              <a:t>.</a:t>
            </a:r>
          </a:p>
          <a:p>
            <a:endParaRPr lang="tr-TR" sz="2000" b="1" cap="all" dirty="0"/>
          </a:p>
          <a:p>
            <a:r>
              <a:rPr lang="tr-TR" sz="1600" dirty="0"/>
              <a:t>Bilgisayar korsanlarının klavyenizi haberiniz olmadan kontrol edebileceğini biliyor muydunuz? Kullanıcıların bilgisayarlarını izinsiz kontrol edebilen, </a:t>
            </a:r>
            <a:r>
              <a:rPr lang="tr-TR" sz="1600" b="1" dirty="0" err="1"/>
              <a:t>booby</a:t>
            </a:r>
            <a:r>
              <a:rPr lang="tr-TR" sz="1600" b="1" dirty="0"/>
              <a:t>-</a:t>
            </a:r>
            <a:r>
              <a:rPr lang="tr-TR" sz="1600" b="1" dirty="0" err="1"/>
              <a:t>trapped</a:t>
            </a:r>
            <a:r>
              <a:rPr lang="tr-TR" sz="1600" b="1" dirty="0"/>
              <a:t> </a:t>
            </a:r>
            <a:r>
              <a:rPr lang="tr-TR" sz="1600" b="1" dirty="0" err="1"/>
              <a:t>USBs</a:t>
            </a:r>
            <a:r>
              <a:rPr lang="tr-TR" sz="1600" dirty="0"/>
              <a:t> lakaplı USB sürücüler var</a:t>
            </a:r>
            <a:r>
              <a:rPr lang="tr-TR" sz="1600" dirty="0" smtClean="0"/>
              <a:t>.</a:t>
            </a:r>
          </a:p>
          <a:p>
            <a:endParaRPr lang="tr-TR" sz="1600" dirty="0"/>
          </a:p>
          <a:p>
            <a:r>
              <a:rPr lang="tr-TR" sz="1600" dirty="0" smtClean="0"/>
              <a:t>2015’te </a:t>
            </a:r>
            <a:r>
              <a:rPr lang="tr-TR" sz="1600" dirty="0"/>
              <a:t>bilgisayar korsanları, bir bilgisayara 220 voltluk bir şarj sağlayarak anında onu yok eden bir USB kalem sürücüsü geliştirdiler</a:t>
            </a:r>
            <a:r>
              <a:rPr lang="tr-TR" sz="1600" dirty="0" smtClean="0"/>
              <a:t>.</a:t>
            </a:r>
          </a:p>
          <a:p>
            <a:endParaRPr lang="tr-TR" sz="1600" dirty="0"/>
          </a:p>
          <a:p>
            <a:r>
              <a:rPr lang="tr-TR" sz="1600" dirty="0"/>
              <a:t>2010’da, </a:t>
            </a:r>
            <a:r>
              <a:rPr lang="tr-TR" sz="1600" b="1" dirty="0" err="1" smtClean="0"/>
              <a:t>Stuxnet</a:t>
            </a:r>
            <a:r>
              <a:rPr lang="tr-TR" sz="1600" dirty="0"/>
              <a:t> solucanı, İran’ın nükleer tesislerine bulaştırıldı ve verimliliği yüzde 30 düşürüldü</a:t>
            </a:r>
            <a:r>
              <a:rPr lang="tr-TR" sz="1600" dirty="0" smtClean="0"/>
              <a:t>.</a:t>
            </a:r>
          </a:p>
          <a:p>
            <a:endParaRPr lang="tr-TR" sz="1600" dirty="0"/>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71472" y="3071810"/>
            <a:ext cx="7858180" cy="3416320"/>
          </a:xfrm>
          <a:prstGeom prst="rect">
            <a:avLst/>
          </a:prstGeom>
        </p:spPr>
        <p:txBody>
          <a:bodyPr wrap="square">
            <a:spAutoFit/>
          </a:bodyPr>
          <a:lstStyle/>
          <a:p>
            <a:r>
              <a:rPr lang="tr-TR" dirty="0" smtClean="0"/>
              <a:t>Şimdiye kadar oluşturulan en karmaşık bilgisayar virüsü olarak adlandırılan </a:t>
            </a:r>
            <a:r>
              <a:rPr lang="tr-TR" b="1" dirty="0" err="1" smtClean="0"/>
              <a:t>Stuxnet</a:t>
            </a:r>
            <a:r>
              <a:rPr lang="tr-TR" dirty="0" smtClean="0"/>
              <a:t> solucanının bir çalışanın USB sürücülerinden kaynaklandığı düşünülüyor. Bu solucan bir USB sürücüye bulaştığında, ilk önce bulaştığı sürücüye saldırır, ardından diğer bilgi işlem sistemlerine doğru hızla ilerler.</a:t>
            </a:r>
          </a:p>
          <a:p>
            <a:endParaRPr lang="tr-TR" dirty="0" smtClean="0"/>
          </a:p>
          <a:p>
            <a:r>
              <a:rPr lang="tr-TR" b="1" dirty="0" err="1" smtClean="0"/>
              <a:t>Booby</a:t>
            </a:r>
            <a:r>
              <a:rPr lang="tr-TR" b="1" dirty="0" smtClean="0"/>
              <a:t>-</a:t>
            </a:r>
            <a:r>
              <a:rPr lang="tr-TR" b="1" dirty="0" err="1" smtClean="0"/>
              <a:t>trapped</a:t>
            </a:r>
            <a:r>
              <a:rPr lang="tr-TR" b="1" dirty="0" smtClean="0"/>
              <a:t> USB</a:t>
            </a:r>
            <a:r>
              <a:rPr lang="tr-TR" dirty="0" smtClean="0"/>
              <a:t>‘</a:t>
            </a:r>
            <a:r>
              <a:rPr lang="tr-TR" dirty="0" err="1" smtClean="0"/>
              <a:t>ler</a:t>
            </a:r>
            <a:r>
              <a:rPr lang="tr-TR" dirty="0" smtClean="0"/>
              <a:t> tehlikeli, çünkü kullanıcılar zararın farkında değiller. Düzgün bir ağ yönetim sistemi olsa bile, bunlar gibi tehditler çatlaklar arasından sızabilir.</a:t>
            </a:r>
          </a:p>
          <a:p>
            <a:endParaRPr lang="tr-TR" dirty="0" smtClean="0"/>
          </a:p>
          <a:p>
            <a:r>
              <a:rPr lang="tr-TR" b="1" dirty="0" smtClean="0">
                <a:solidFill>
                  <a:srgbClr val="FF0000"/>
                </a:solidFill>
              </a:rPr>
              <a:t>Güvenli bir ağ sadece bir ağ yönetim sistemi dağıtmakla kalmaz, aynı zamanda USB güvenliğini de üstelenebilen eksiksiz bir masaüstü yönetimi çözümü dağıtmakla ilgilidir.</a:t>
            </a:r>
            <a:endParaRPr lang="tr-TR" b="1" dirty="0">
              <a:solidFill>
                <a:srgbClr val="FF0000"/>
              </a:solidFill>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4"/>
          <p:cNvSpPr txBox="1"/>
          <p:nvPr/>
        </p:nvSpPr>
        <p:spPr>
          <a:xfrm>
            <a:off x="357158" y="3643314"/>
            <a:ext cx="8131201" cy="2677656"/>
          </a:xfrm>
          <a:prstGeom prst="rect">
            <a:avLst/>
          </a:prstGeom>
          <a:noFill/>
        </p:spPr>
        <p:txBody>
          <a:bodyPr wrap="square" rtlCol="0">
            <a:spAutoFit/>
          </a:bodyPr>
          <a:lstStyle/>
          <a:p>
            <a:pPr marL="285750" indent="-285750">
              <a:buFont typeface="Wingdings" pitchFamily="2" charset="2"/>
              <a:buChar char="v"/>
            </a:pPr>
            <a:r>
              <a:rPr lang="tr-TR" sz="2400" dirty="0" smtClean="0"/>
              <a:t>Kurum Bilgi Sistemleri Birimi ,USB Kullanımıyla ilgili sistemde güvenlik önlemleri almalıdır.</a:t>
            </a:r>
          </a:p>
          <a:p>
            <a:pPr marL="285750" indent="-285750">
              <a:buFont typeface="Wingdings" pitchFamily="2" charset="2"/>
              <a:buChar char="v"/>
            </a:pPr>
            <a:endParaRPr lang="tr-TR" sz="2400" dirty="0" smtClean="0"/>
          </a:p>
          <a:p>
            <a:pPr marL="285750" indent="-285750">
              <a:buFont typeface="Wingdings" pitchFamily="2" charset="2"/>
              <a:buChar char="v"/>
            </a:pPr>
            <a:r>
              <a:rPr lang="tr-TR" sz="2400" dirty="0" err="1"/>
              <a:t>OneDrive</a:t>
            </a:r>
            <a:r>
              <a:rPr lang="tr-TR" sz="2400" dirty="0"/>
              <a:t>, </a:t>
            </a:r>
            <a:r>
              <a:rPr lang="tr-TR" sz="2400" dirty="0" err="1"/>
              <a:t>Dropbox</a:t>
            </a:r>
            <a:r>
              <a:rPr lang="tr-TR" sz="2400" dirty="0"/>
              <a:t>, Google </a:t>
            </a:r>
            <a:r>
              <a:rPr lang="tr-TR" sz="2400" dirty="0" smtClean="0"/>
              <a:t>Drive, </a:t>
            </a:r>
            <a:r>
              <a:rPr lang="tr-TR" sz="2400" dirty="0" err="1" smtClean="0"/>
              <a:t>WeTransfer</a:t>
            </a:r>
            <a:r>
              <a:rPr lang="tr-TR" sz="2400" dirty="0" smtClean="0"/>
              <a:t> gibi dosya depolama ve paylaşma araçları kullanımı tercih edilmelidir.</a:t>
            </a:r>
          </a:p>
          <a:p>
            <a:endParaRPr lang="tr-TR" sz="2400" dirty="0" smtClean="0"/>
          </a:p>
          <a:p>
            <a:endParaRPr lang="tr-TR" sz="2400" dirty="0"/>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1"/>
          <p:cNvGraphicFramePr>
            <a:graphicFrameLocks noGrp="1"/>
          </p:cNvGraphicFramePr>
          <p:nvPr>
            <p:extLst>
              <p:ext uri="{D42A27DB-BD31-4B8C-83A1-F6EECF244321}">
                <p14:modId xmlns="" xmlns:p14="http://schemas.microsoft.com/office/powerpoint/2010/main" val="2906696578"/>
              </p:ext>
            </p:extLst>
          </p:nvPr>
        </p:nvGraphicFramePr>
        <p:xfrm>
          <a:off x="142844" y="2743200"/>
          <a:ext cx="8786874" cy="3807182"/>
        </p:xfrm>
        <a:graphic>
          <a:graphicData uri="http://schemas.openxmlformats.org/drawingml/2006/table">
            <a:tbl>
              <a:tblPr firstRow="1" bandRow="1">
                <a:tableStyleId>{2D5ABB26-0587-4C30-8999-92F81FD0307C}</a:tableStyleId>
              </a:tblPr>
              <a:tblGrid>
                <a:gridCol w="3548375"/>
                <a:gridCol w="5238499"/>
              </a:tblGrid>
              <a:tr h="659092">
                <a:tc rowSpan="2">
                  <a:txBody>
                    <a:bodyPr/>
                    <a:lstStyle/>
                    <a:p>
                      <a:pPr marL="342900" indent="-342900">
                        <a:buFontTx/>
                        <a:buBlip>
                          <a:blip r:embed="rId2"/>
                        </a:buBlip>
                      </a:pPr>
                      <a:r>
                        <a:rPr lang="tr-TR" sz="1600" kern="1200" dirty="0" smtClean="0"/>
                        <a:t>Bilgisayarınızdaki dosya / klasörleri </a:t>
                      </a:r>
                    </a:p>
                    <a:p>
                      <a:pPr marL="0" indent="449263">
                        <a:buFontTx/>
                        <a:buNone/>
                      </a:pPr>
                      <a:r>
                        <a:rPr lang="tr-TR" sz="1600" kern="1200" dirty="0" smtClean="0"/>
                        <a:t>&gt; silebilir, </a:t>
                      </a:r>
                    </a:p>
                    <a:p>
                      <a:pPr marL="0" indent="449263">
                        <a:buFontTx/>
                        <a:buNone/>
                      </a:pPr>
                      <a:r>
                        <a:rPr lang="tr-TR" sz="1600" kern="1200" dirty="0" smtClean="0"/>
                        <a:t>&gt; kopyalayabilir, </a:t>
                      </a:r>
                    </a:p>
                    <a:p>
                      <a:pPr marL="0" indent="449263">
                        <a:buFontTx/>
                        <a:buNone/>
                      </a:pPr>
                      <a:r>
                        <a:rPr lang="tr-TR" sz="1600" kern="1200" dirty="0" smtClean="0"/>
                        <a:t>&gt; yerlerini değiştirebilir veya </a:t>
                      </a:r>
                      <a:endParaRPr lang="tr-TR" sz="1600" b="0" kern="1200" dirty="0">
                        <a:solidFill>
                          <a:schemeClr val="tx1"/>
                        </a:solidFill>
                        <a:latin typeface="+mn-lt"/>
                        <a:ea typeface="+mn-ea"/>
                        <a:cs typeface="+mn-cs"/>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Blip>
                          <a:blip r:embed="rId2"/>
                        </a:buBlip>
                        <a:tabLst/>
                        <a:defRPr/>
                      </a:pPr>
                      <a:r>
                        <a:rPr lang="tr-TR" sz="1600" kern="1200" dirty="0" smtClean="0"/>
                        <a:t>Tüm verisiyle diski silebilir, hatta biçimlendirebilirler. </a:t>
                      </a:r>
                    </a:p>
                    <a:p>
                      <a:pPr marL="342900" indent="-342900">
                        <a:buFontTx/>
                        <a:buBlip>
                          <a:blip r:embed="rId2"/>
                        </a:buBlip>
                      </a:pPr>
                      <a:endParaRPr lang="tr-TR" sz="1600" b="0" kern="1200" dirty="0">
                        <a:solidFill>
                          <a:schemeClr val="tx1"/>
                        </a:solidFill>
                        <a:latin typeface="+mn-lt"/>
                        <a:ea typeface="+mn-ea"/>
                        <a:cs typeface="+mn-cs"/>
                      </a:endParaRPr>
                    </a:p>
                  </a:txBody>
                  <a:tcPr/>
                </a:tc>
              </a:tr>
              <a:tr h="659092">
                <a:tc vMerge="1">
                  <a:txBody>
                    <a:bodyPr/>
                    <a:lstStyle/>
                    <a:p>
                      <a:endParaRPr lang="tr-TR" sz="1800" b="0" kern="1200" dirty="0">
                        <a:solidFill>
                          <a:schemeClr val="tx1"/>
                        </a:solidFill>
                        <a:latin typeface="+mn-lt"/>
                        <a:ea typeface="+mn-ea"/>
                        <a:cs typeface="+mn-cs"/>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Blip>
                          <a:blip r:embed="rId2"/>
                        </a:buBlip>
                        <a:tabLst/>
                        <a:defRPr/>
                      </a:pPr>
                      <a:r>
                        <a:rPr lang="tr-TR" sz="1600" kern="1200" dirty="0" smtClean="0"/>
                        <a:t>Saldırganların kullanması için güvenlik açıklıkları oluşturabilirler. </a:t>
                      </a:r>
                    </a:p>
                    <a:p>
                      <a:pPr marL="342900" indent="-342900">
                        <a:buFontTx/>
                        <a:buBlip>
                          <a:blip r:embed="rId2"/>
                        </a:buBlip>
                      </a:pPr>
                      <a:endParaRPr lang="tr-TR" sz="1600" b="0" kern="1200" dirty="0">
                        <a:solidFill>
                          <a:schemeClr val="tx1"/>
                        </a:solidFill>
                        <a:latin typeface="+mn-lt"/>
                        <a:ea typeface="+mn-ea"/>
                        <a:cs typeface="+mn-cs"/>
                      </a:endParaRPr>
                    </a:p>
                  </a:txBody>
                  <a:tcPr/>
                </a:tc>
              </a:tr>
              <a:tr h="457703">
                <a:tc rowSpan="2">
                  <a:txBody>
                    <a:bodyPr/>
                    <a:lstStyle/>
                    <a:p>
                      <a:pPr marL="342900" indent="-342900">
                        <a:buFontTx/>
                        <a:buBlip>
                          <a:blip r:embed="rId2"/>
                        </a:buBlip>
                      </a:pPr>
                      <a:r>
                        <a:rPr lang="tr-TR" sz="1600" kern="1200" dirty="0" smtClean="0"/>
                        <a:t>Yaptığınız her şeyi kaydedebilirler. </a:t>
                      </a:r>
                    </a:p>
                    <a:p>
                      <a:pPr marL="0" indent="449263">
                        <a:buFontTx/>
                        <a:buNone/>
                      </a:pPr>
                      <a:r>
                        <a:rPr lang="tr-TR" sz="1600" kern="1200" dirty="0" smtClean="0"/>
                        <a:t>&gt; Klavyede yazdığınız </a:t>
                      </a:r>
                      <a:r>
                        <a:rPr lang="tr-TR" sz="1600" kern="1200" dirty="0" err="1" smtClean="0"/>
                        <a:t>herşey</a:t>
                      </a:r>
                      <a:r>
                        <a:rPr lang="tr-TR" sz="1600" kern="1200" dirty="0" smtClean="0"/>
                        <a:t> </a:t>
                      </a:r>
                    </a:p>
                    <a:p>
                      <a:pPr marL="0" indent="449263">
                        <a:buFontTx/>
                        <a:buNone/>
                      </a:pPr>
                      <a:r>
                        <a:rPr lang="tr-TR" sz="1600" kern="1200" dirty="0" smtClean="0"/>
                        <a:t>&gt; Fare ile yaptığınız </a:t>
                      </a:r>
                      <a:r>
                        <a:rPr lang="tr-TR" sz="1600" kern="1200" dirty="0" err="1" smtClean="0"/>
                        <a:t>herşey</a:t>
                      </a:r>
                      <a:r>
                        <a:rPr lang="tr-TR" sz="1600" kern="1200" dirty="0" smtClean="0"/>
                        <a:t> gibi </a:t>
                      </a:r>
                      <a:endParaRPr lang="tr-TR" sz="1600" b="0" kern="1200" dirty="0" smtClean="0">
                        <a:solidFill>
                          <a:schemeClr val="tx1"/>
                        </a:solidFill>
                        <a:latin typeface="+mn-lt"/>
                        <a:ea typeface="+mn-ea"/>
                        <a:cs typeface="+mn-cs"/>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Blip>
                          <a:blip r:embed="rId2"/>
                        </a:buBlip>
                        <a:tabLst/>
                        <a:defRPr/>
                      </a:pPr>
                      <a:r>
                        <a:rPr lang="tr-TR" sz="1600" kern="1200" dirty="0" smtClean="0"/>
                        <a:t>Başka zararlı programların bulaşmasını sağlayabilirler. </a:t>
                      </a:r>
                      <a:endParaRPr lang="tr-TR" sz="1600" b="0" kern="1200" dirty="0" smtClean="0">
                        <a:solidFill>
                          <a:schemeClr val="tx1"/>
                        </a:solidFill>
                        <a:latin typeface="+mn-lt"/>
                        <a:ea typeface="+mn-ea"/>
                        <a:cs typeface="+mn-cs"/>
                      </a:endParaRPr>
                    </a:p>
                  </a:txBody>
                  <a:tcPr/>
                </a:tc>
              </a:tr>
              <a:tr h="805557">
                <a:tc vMerge="1">
                  <a:txBody>
                    <a:bodyPr/>
                    <a:lstStyle/>
                    <a:p>
                      <a:endParaRPr lang="tr-TR" sz="1800" b="0" kern="1200" dirty="0">
                        <a:solidFill>
                          <a:schemeClr val="tx1"/>
                        </a:solidFill>
                        <a:latin typeface="+mn-lt"/>
                        <a:ea typeface="+mn-ea"/>
                        <a:cs typeface="+mn-cs"/>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Blip>
                          <a:blip r:embed="rId2"/>
                        </a:buBlip>
                        <a:tabLst/>
                        <a:defRPr/>
                      </a:pPr>
                      <a:r>
                        <a:rPr lang="tr-TR" sz="1600" kern="1200" dirty="0" smtClean="0"/>
                        <a:t>Bilgisayarınız üzerinden başkalarına saldırabilirler. </a:t>
                      </a:r>
                    </a:p>
                    <a:p>
                      <a:pPr marL="342900" indent="-342900">
                        <a:buFontTx/>
                        <a:buBlip>
                          <a:blip r:embed="rId2"/>
                        </a:buBlip>
                      </a:pPr>
                      <a:endParaRPr lang="tr-TR" sz="1600" b="0" kern="1200" dirty="0">
                        <a:solidFill>
                          <a:schemeClr val="tx1"/>
                        </a:solidFill>
                        <a:latin typeface="+mn-lt"/>
                        <a:ea typeface="+mn-ea"/>
                        <a:cs typeface="+mn-cs"/>
                      </a:endParaRPr>
                    </a:p>
                  </a:txBody>
                  <a:tcPr/>
                </a:tc>
              </a:tr>
              <a:tr h="1061870">
                <a:tc>
                  <a:txBody>
                    <a:bodyPr/>
                    <a:lstStyle/>
                    <a:p>
                      <a:pPr marL="342900" indent="-342900">
                        <a:buFontTx/>
                        <a:buBlip>
                          <a:blip r:embed="rId2"/>
                        </a:buBlip>
                      </a:pPr>
                      <a:r>
                        <a:rPr lang="tr-TR" sz="1600" kern="1200" dirty="0" smtClean="0"/>
                        <a:t>Ekranda can sıkıcı veya kötü amaçlı web sitelerine yönlendiren açılır pencereler oluşturabilirler.</a:t>
                      </a:r>
                      <a:endParaRPr lang="tr-TR" sz="1600" b="0" kern="1200" dirty="0">
                        <a:solidFill>
                          <a:schemeClr val="tx1"/>
                        </a:solidFill>
                        <a:latin typeface="+mn-lt"/>
                        <a:ea typeface="+mn-ea"/>
                        <a:cs typeface="+mn-cs"/>
                      </a:endParaRPr>
                    </a:p>
                  </a:txBody>
                  <a:tcPr/>
                </a:tc>
                <a:tc>
                  <a:txBody>
                    <a:bodyPr/>
                    <a:lstStyle/>
                    <a:p>
                      <a:pPr marL="342900" indent="-342900">
                        <a:buFontTx/>
                        <a:buBlip>
                          <a:blip r:embed="rId2"/>
                        </a:buBlip>
                      </a:pPr>
                      <a:r>
                        <a:rPr lang="tr-TR" sz="1600" kern="1200" dirty="0" smtClean="0"/>
                        <a:t>Bilgisayarınızın ya da internetin kaynaklarını kullanır, yavaşlamalara neden olabilirler.</a:t>
                      </a:r>
                    </a:p>
                    <a:p>
                      <a:pPr marL="0" indent="0">
                        <a:buFontTx/>
                        <a:buNone/>
                      </a:pPr>
                      <a:endParaRPr lang="tr-TR" sz="1600" b="0" kern="1200" dirty="0">
                        <a:solidFill>
                          <a:schemeClr val="tx1"/>
                        </a:solidFill>
                        <a:latin typeface="+mn-lt"/>
                        <a:ea typeface="+mn-ea"/>
                        <a:cs typeface="+mn-cs"/>
                      </a:endParaRPr>
                    </a:p>
                  </a:txBody>
                  <a:tcPr/>
                </a:tc>
              </a:tr>
            </a:tbl>
          </a:graphicData>
        </a:graphic>
      </p:graphicFrame>
      <p:pic>
        <p:nvPicPr>
          <p:cNvPr id="4" name="3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
          <p:cNvSpPr/>
          <p:nvPr/>
        </p:nvSpPr>
        <p:spPr>
          <a:xfrm>
            <a:off x="0" y="2857496"/>
            <a:ext cx="9144000" cy="3539430"/>
          </a:xfrm>
          <a:prstGeom prst="rect">
            <a:avLst/>
          </a:prstGeom>
        </p:spPr>
        <p:txBody>
          <a:bodyPr wrap="square">
            <a:spAutoFit/>
          </a:bodyPr>
          <a:lstStyle/>
          <a:p>
            <a:pPr marL="285750" indent="-285750" algn="just">
              <a:buFont typeface="Wingdings" pitchFamily="2" charset="2"/>
              <a:buChar char="v"/>
            </a:pPr>
            <a:r>
              <a:rPr lang="tr-TR" sz="1400" b="1" dirty="0"/>
              <a:t>Zararlı yazılımların çok büyük oranı </a:t>
            </a:r>
            <a:r>
              <a:rPr lang="tr-TR" sz="1400" b="1" dirty="0" smtClean="0"/>
              <a:t>internette </a:t>
            </a:r>
            <a:r>
              <a:rPr lang="tr-TR" sz="1400" b="1" dirty="0"/>
              <a:t>gezilen sayfalardan bulaşmaktadır. </a:t>
            </a:r>
            <a:endParaRPr lang="tr-TR" sz="1400" b="1" dirty="0" smtClean="0"/>
          </a:p>
          <a:p>
            <a:pPr algn="just"/>
            <a:endParaRPr lang="tr-TR" sz="1400" dirty="0"/>
          </a:p>
          <a:p>
            <a:pPr algn="just"/>
            <a:r>
              <a:rPr lang="tr-TR" sz="1400" dirty="0"/>
              <a:t>Bu nedenle;</a:t>
            </a:r>
          </a:p>
          <a:p>
            <a:pPr algn="just"/>
            <a:endParaRPr lang="tr-TR" sz="1400" dirty="0"/>
          </a:p>
          <a:p>
            <a:pPr marL="285750" indent="425450" algn="just">
              <a:buFont typeface="Wingdings" pitchFamily="2" charset="2"/>
              <a:buChar char="Ø"/>
            </a:pPr>
            <a:r>
              <a:rPr lang="tr-TR" sz="1400" dirty="0"/>
              <a:t>Şüphelenilen ve zararlı içerik barındırma ihtimali bulunan internet sayfaları ziyaret edilmemeli. </a:t>
            </a:r>
            <a:endParaRPr lang="tr-TR" sz="1400" dirty="0" smtClean="0"/>
          </a:p>
          <a:p>
            <a:pPr marL="285750" indent="425450" algn="just"/>
            <a:endParaRPr lang="tr-TR" sz="1400" dirty="0"/>
          </a:p>
          <a:p>
            <a:pPr marL="285750" indent="425450" algn="just">
              <a:buFont typeface="Wingdings" pitchFamily="2" charset="2"/>
              <a:buChar char="Ø"/>
            </a:pPr>
            <a:r>
              <a:rPr lang="tr-TR" sz="1400" dirty="0"/>
              <a:t>Güvenilirliği hakkında hiçbir şüphe bulunmayan internet sayfaları dışındaki internet adreslerinden herhangi bir dosya indirilmemeli. </a:t>
            </a:r>
            <a:endParaRPr lang="tr-TR" sz="1400" dirty="0" smtClean="0"/>
          </a:p>
          <a:p>
            <a:pPr marL="285750" indent="425450" algn="just"/>
            <a:endParaRPr lang="tr-TR" sz="1400" dirty="0"/>
          </a:p>
          <a:p>
            <a:pPr marL="285750" indent="425450" algn="just">
              <a:buFont typeface="Wingdings" pitchFamily="2" charset="2"/>
              <a:buChar char="Ø"/>
            </a:pPr>
            <a:r>
              <a:rPr lang="tr-TR" sz="1400" dirty="0"/>
              <a:t>İnternet üzerindeki insanı cezbeden “1.000.000 uncu şanslı kişisiniz”, “bizden hediye kazandınız”, “Amerika’ya gitme şansı” gibi ekranlara tıklanmamalı. </a:t>
            </a:r>
            <a:endParaRPr lang="tr-TR" sz="1400" dirty="0" smtClean="0"/>
          </a:p>
          <a:p>
            <a:pPr marL="285750" indent="425450" algn="just"/>
            <a:endParaRPr lang="tr-TR" sz="1400" dirty="0"/>
          </a:p>
          <a:p>
            <a:pPr marL="285750" indent="425450" algn="just">
              <a:buFont typeface="Wingdings" pitchFamily="2" charset="2"/>
              <a:buChar char="Ø"/>
            </a:pPr>
            <a:r>
              <a:rPr lang="tr-TR" sz="1400" dirty="0"/>
              <a:t>İnternet üzerindeki lisansı olmayan </a:t>
            </a:r>
            <a:r>
              <a:rPr lang="tr-TR" sz="1400" dirty="0" smtClean="0"/>
              <a:t>programlar kullanılmamalı</a:t>
            </a:r>
            <a:r>
              <a:rPr lang="tr-TR" sz="1400" dirty="0"/>
              <a:t>. </a:t>
            </a:r>
            <a:endParaRPr lang="tr-TR" sz="1400" dirty="0" smtClean="0"/>
          </a:p>
          <a:p>
            <a:pPr marL="285750" indent="425450" algn="just"/>
            <a:endParaRPr lang="tr-TR" sz="1400" dirty="0"/>
          </a:p>
          <a:p>
            <a:pPr marL="285750" indent="425450" algn="just">
              <a:buFont typeface="Wingdings" pitchFamily="2" charset="2"/>
              <a:buChar char="Ø"/>
            </a:pPr>
            <a:r>
              <a:rPr lang="tr-TR" sz="1400" dirty="0"/>
              <a:t>İnternetten indirdiğiniz </a:t>
            </a:r>
            <a:r>
              <a:rPr lang="tr-TR" sz="1400" dirty="0" err="1"/>
              <a:t>antivirüs</a:t>
            </a:r>
            <a:r>
              <a:rPr lang="tr-TR" sz="1400" dirty="0"/>
              <a:t> (virüsten korunma) ve </a:t>
            </a:r>
            <a:r>
              <a:rPr lang="tr-TR" sz="1400" dirty="0" err="1"/>
              <a:t>antispyware</a:t>
            </a:r>
            <a:r>
              <a:rPr lang="tr-TR" sz="1400" dirty="0"/>
              <a:t> (casus yazılımdan korunma) programlarının da birer virüs olma ihtimalini unutmamalı, lisanslı ürünler kullanılmalı. </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
          <p:cNvSpPr/>
          <p:nvPr/>
        </p:nvSpPr>
        <p:spPr>
          <a:xfrm>
            <a:off x="214282" y="2571744"/>
            <a:ext cx="8643998" cy="3539430"/>
          </a:xfrm>
          <a:prstGeom prst="rect">
            <a:avLst/>
          </a:prstGeom>
        </p:spPr>
        <p:txBody>
          <a:bodyPr wrap="square">
            <a:spAutoFit/>
          </a:bodyPr>
          <a:lstStyle/>
          <a:p>
            <a:pPr marL="342900" indent="-342900" algn="just">
              <a:buFont typeface="Wingdings" pitchFamily="2" charset="2"/>
              <a:buChar char="v"/>
            </a:pPr>
            <a:r>
              <a:rPr lang="tr-TR" sz="1600" b="1" dirty="0"/>
              <a:t>Bilgisayarını Koruyacak Yardımcı Programlar </a:t>
            </a:r>
            <a:r>
              <a:rPr lang="tr-TR" sz="1600" b="1" dirty="0" smtClean="0"/>
              <a:t>Kullanmak</a:t>
            </a:r>
          </a:p>
          <a:p>
            <a:pPr algn="just"/>
            <a:endParaRPr lang="tr-TR" sz="1600" b="1" dirty="0"/>
          </a:p>
          <a:p>
            <a:pPr algn="just"/>
            <a:r>
              <a:rPr lang="tr-TR" sz="1600" dirty="0" err="1"/>
              <a:t>Antivirüs</a:t>
            </a:r>
            <a:r>
              <a:rPr lang="tr-TR" sz="1600" dirty="0"/>
              <a:t>, </a:t>
            </a:r>
            <a:r>
              <a:rPr lang="tr-TR" sz="1600" dirty="0" err="1"/>
              <a:t>antispyware</a:t>
            </a:r>
            <a:r>
              <a:rPr lang="tr-TR" sz="1600" dirty="0"/>
              <a:t>, güvenlik duvarları zararlı programlardan korunmak için kullanacağınız programlardır</a:t>
            </a:r>
            <a:r>
              <a:rPr lang="tr-TR" sz="1600" dirty="0" smtClean="0"/>
              <a:t>.</a:t>
            </a:r>
          </a:p>
          <a:p>
            <a:pPr algn="just"/>
            <a:endParaRPr lang="tr-TR" sz="1600" dirty="0"/>
          </a:p>
          <a:p>
            <a:pPr algn="just"/>
            <a:r>
              <a:rPr lang="tr-TR" sz="1600" dirty="0" smtClean="0"/>
              <a:t>	</a:t>
            </a:r>
            <a:r>
              <a:rPr lang="tr-TR" sz="1600" b="1" dirty="0" smtClean="0">
                <a:solidFill>
                  <a:srgbClr val="FF0000"/>
                </a:solidFill>
              </a:rPr>
              <a:t>*</a:t>
            </a:r>
            <a:r>
              <a:rPr lang="tr-TR" sz="1600" dirty="0" err="1" smtClean="0"/>
              <a:t>Antivirüs</a:t>
            </a:r>
            <a:r>
              <a:rPr lang="tr-TR" sz="1600" dirty="0" smtClean="0"/>
              <a:t> </a:t>
            </a:r>
            <a:r>
              <a:rPr lang="tr-TR" sz="1600" dirty="0"/>
              <a:t>programları bilinen virüslerle ilgili bilgileri içinde barındıran </a:t>
            </a:r>
            <a:r>
              <a:rPr lang="tr-TR" sz="1600" dirty="0" err="1"/>
              <a:t>veritabanlarını</a:t>
            </a:r>
            <a:r>
              <a:rPr lang="tr-TR" sz="1600" dirty="0"/>
              <a:t> kullanarak imza tanıma yöntemiyle zararlı programları tespit ederler. Ayrıca sistem aktivitelerini izleyerek bir programın zararlı program olup olmadığını da anlayabilmektedirler. </a:t>
            </a:r>
            <a:endParaRPr lang="tr-TR" sz="1600" dirty="0" smtClean="0"/>
          </a:p>
          <a:p>
            <a:pPr algn="just"/>
            <a:endParaRPr lang="tr-TR" sz="1600" dirty="0"/>
          </a:p>
          <a:p>
            <a:pPr algn="just"/>
            <a:r>
              <a:rPr lang="tr-TR" sz="1600" dirty="0" smtClean="0"/>
              <a:t>	</a:t>
            </a:r>
            <a:r>
              <a:rPr lang="tr-TR" sz="1600" b="1" dirty="0" smtClean="0">
                <a:solidFill>
                  <a:srgbClr val="FF0000"/>
                </a:solidFill>
              </a:rPr>
              <a:t>*</a:t>
            </a:r>
            <a:r>
              <a:rPr lang="tr-TR" sz="1600" dirty="0" err="1" smtClean="0"/>
              <a:t>Antispyware</a:t>
            </a:r>
            <a:r>
              <a:rPr lang="tr-TR" sz="1600" dirty="0" smtClean="0"/>
              <a:t> </a:t>
            </a:r>
            <a:r>
              <a:rPr lang="tr-TR" sz="1600" dirty="0"/>
              <a:t>aynı şekilde </a:t>
            </a:r>
            <a:r>
              <a:rPr lang="tr-TR" sz="1600" dirty="0" err="1"/>
              <a:t>spyware</a:t>
            </a:r>
            <a:r>
              <a:rPr lang="tr-TR" sz="1600" dirty="0"/>
              <a:t> programlarını (casus yazılımları) engellemek için kullanılır. </a:t>
            </a:r>
            <a:endParaRPr lang="tr-TR" sz="1600" dirty="0" smtClean="0"/>
          </a:p>
          <a:p>
            <a:pPr algn="just"/>
            <a:endParaRPr lang="tr-TR" sz="1600" dirty="0"/>
          </a:p>
          <a:p>
            <a:pPr algn="just"/>
            <a:r>
              <a:rPr lang="tr-TR" sz="1600" dirty="0" smtClean="0"/>
              <a:t>	</a:t>
            </a:r>
            <a:r>
              <a:rPr lang="tr-TR" sz="1600" b="1" dirty="0" smtClean="0">
                <a:solidFill>
                  <a:srgbClr val="FF0000"/>
                </a:solidFill>
              </a:rPr>
              <a:t>*</a:t>
            </a:r>
            <a:r>
              <a:rPr lang="tr-TR" sz="1600" dirty="0" smtClean="0"/>
              <a:t>Güvenlik </a:t>
            </a:r>
            <a:r>
              <a:rPr lang="tr-TR" sz="1600" dirty="0"/>
              <a:t>duvarları ise bilgisayarımıza yapılacak saldırıları ve izinsiz bağlanma isteklerini engelleyecektir. </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2"/>
          <p:cNvSpPr/>
          <p:nvPr/>
        </p:nvSpPr>
        <p:spPr>
          <a:xfrm>
            <a:off x="0" y="1571612"/>
            <a:ext cx="4071934" cy="5170646"/>
          </a:xfrm>
          <a:prstGeom prst="rect">
            <a:avLst/>
          </a:prstGeom>
        </p:spPr>
        <p:txBody>
          <a:bodyPr wrap="square">
            <a:spAutoFit/>
          </a:bodyPr>
          <a:lstStyle/>
          <a:p>
            <a:r>
              <a:rPr lang="tr-TR" sz="2200" b="1" dirty="0" smtClean="0"/>
              <a:t>1.</a:t>
            </a:r>
            <a:r>
              <a:rPr lang="tr-TR" sz="2200" dirty="0" smtClean="0"/>
              <a:t>Varsa</a:t>
            </a:r>
            <a:r>
              <a:rPr lang="tr-TR" sz="2200" dirty="0"/>
              <a:t>, ilgili kişileri </a:t>
            </a:r>
            <a:r>
              <a:rPr lang="tr-TR" sz="2200" b="1" dirty="0"/>
              <a:t>bilgilendirin.</a:t>
            </a:r>
            <a:r>
              <a:rPr lang="tr-TR" sz="2200" dirty="0"/>
              <a:t> </a:t>
            </a:r>
          </a:p>
          <a:p>
            <a:pPr defTabSz="812800"/>
            <a:r>
              <a:rPr lang="tr-TR" sz="2200" dirty="0" smtClean="0"/>
              <a:t>	Bu </a:t>
            </a:r>
            <a:r>
              <a:rPr lang="tr-TR" sz="2200" dirty="0"/>
              <a:t>kişiler, </a:t>
            </a:r>
            <a:r>
              <a:rPr lang="tr-TR" sz="2200" dirty="0" smtClean="0"/>
              <a:t>var olan </a:t>
            </a:r>
            <a:r>
              <a:rPr lang="tr-TR" sz="2200" dirty="0"/>
              <a:t>duruma müdahale edebilecek kişiler olduğu gibi bu durumdan etkilenebilecek kişiler de </a:t>
            </a:r>
            <a:r>
              <a:rPr lang="tr-TR" sz="2200" dirty="0" smtClean="0"/>
              <a:t>olabilir. </a:t>
            </a:r>
            <a:r>
              <a:rPr lang="tr-TR" sz="2200" dirty="0" smtClean="0">
                <a:solidFill>
                  <a:srgbClr val="FF0000"/>
                </a:solidFill>
              </a:rPr>
              <a:t>(</a:t>
            </a:r>
            <a:r>
              <a:rPr lang="tr-TR" sz="2200" b="1" dirty="0" smtClean="0">
                <a:solidFill>
                  <a:srgbClr val="FF0000"/>
                </a:solidFill>
              </a:rPr>
              <a:t>İhlal Bildirimi</a:t>
            </a:r>
            <a:r>
              <a:rPr lang="tr-TR" sz="2200" dirty="0" smtClean="0">
                <a:solidFill>
                  <a:srgbClr val="FF0000"/>
                </a:solidFill>
              </a:rPr>
              <a:t>) </a:t>
            </a:r>
          </a:p>
          <a:p>
            <a:endParaRPr lang="tr-TR" sz="2200" dirty="0"/>
          </a:p>
          <a:p>
            <a:r>
              <a:rPr lang="tr-TR" sz="2200" b="1" dirty="0" smtClean="0"/>
              <a:t>2. </a:t>
            </a:r>
            <a:r>
              <a:rPr lang="tr-TR" sz="2200" dirty="0" smtClean="0"/>
              <a:t>Güncel </a:t>
            </a:r>
            <a:r>
              <a:rPr lang="tr-TR" sz="2200" dirty="0"/>
              <a:t>bir </a:t>
            </a:r>
            <a:r>
              <a:rPr lang="tr-TR" sz="2200" b="1" dirty="0" err="1"/>
              <a:t>antivirüs</a:t>
            </a:r>
            <a:r>
              <a:rPr lang="tr-TR" sz="2200" b="1" dirty="0"/>
              <a:t> programı </a:t>
            </a:r>
            <a:r>
              <a:rPr lang="tr-TR" sz="2200" dirty="0"/>
              <a:t>ile bilgisayarınızı taratın, </a:t>
            </a:r>
          </a:p>
          <a:p>
            <a:pPr marL="714375">
              <a:buFont typeface="Courier New" panose="02070309020205020404" pitchFamily="49" charset="0"/>
              <a:buChar char="o"/>
            </a:pPr>
            <a:r>
              <a:rPr lang="tr-TR" sz="2200" dirty="0" smtClean="0"/>
              <a:t>	bulunan </a:t>
            </a:r>
            <a:r>
              <a:rPr lang="tr-TR" sz="2200" dirty="0"/>
              <a:t>virüslerin temizlenmesini, </a:t>
            </a:r>
          </a:p>
          <a:p>
            <a:pPr marL="714375">
              <a:buFont typeface="Courier New" panose="02070309020205020404" pitchFamily="49" charset="0"/>
              <a:buChar char="o"/>
            </a:pPr>
            <a:r>
              <a:rPr lang="tr-TR" sz="2200" dirty="0"/>
              <a:t>	</a:t>
            </a:r>
            <a:r>
              <a:rPr lang="tr-TR" sz="2200" dirty="0" smtClean="0"/>
              <a:t>temizlenemiyorsa </a:t>
            </a:r>
            <a:r>
              <a:rPr lang="tr-TR" sz="2200" dirty="0"/>
              <a:t>silinmesini, </a:t>
            </a:r>
          </a:p>
          <a:p>
            <a:pPr marL="714375">
              <a:buFont typeface="Courier New" panose="02070309020205020404" pitchFamily="49" charset="0"/>
              <a:buChar char="o"/>
            </a:pPr>
            <a:r>
              <a:rPr lang="tr-TR" sz="2200" dirty="0" smtClean="0"/>
              <a:t>	silinemiyorsa </a:t>
            </a:r>
            <a:r>
              <a:rPr lang="tr-TR" sz="2200" dirty="0"/>
              <a:t>karantinaya alınmasını sağlayın. </a:t>
            </a:r>
          </a:p>
        </p:txBody>
      </p:sp>
      <p:sp>
        <p:nvSpPr>
          <p:cNvPr id="5" name="Dikdörtgen 1"/>
          <p:cNvSpPr/>
          <p:nvPr/>
        </p:nvSpPr>
        <p:spPr>
          <a:xfrm>
            <a:off x="4643438" y="1928802"/>
            <a:ext cx="4500562" cy="2800767"/>
          </a:xfrm>
          <a:prstGeom prst="rect">
            <a:avLst/>
          </a:prstGeom>
        </p:spPr>
        <p:txBody>
          <a:bodyPr wrap="square">
            <a:spAutoFit/>
          </a:bodyPr>
          <a:lstStyle/>
          <a:p>
            <a:r>
              <a:rPr lang="tr-TR" sz="2200" b="1" dirty="0" smtClean="0"/>
              <a:t>3. Güvenlik </a:t>
            </a:r>
            <a:r>
              <a:rPr lang="tr-TR" sz="2200" b="1" dirty="0"/>
              <a:t>duvarı </a:t>
            </a:r>
            <a:r>
              <a:rPr lang="tr-TR" sz="2200" dirty="0"/>
              <a:t>aktif değilse aktif hale getirin, güncel değilse güncelleyin. </a:t>
            </a:r>
            <a:endParaRPr lang="tr-TR" sz="2200" dirty="0" smtClean="0"/>
          </a:p>
          <a:p>
            <a:endParaRPr lang="tr-TR" sz="2200" dirty="0"/>
          </a:p>
          <a:p>
            <a:r>
              <a:rPr lang="tr-TR" sz="2200" b="1" dirty="0" smtClean="0"/>
              <a:t>4. </a:t>
            </a:r>
            <a:r>
              <a:rPr lang="tr-TR" sz="2200" dirty="0" smtClean="0"/>
              <a:t>İşletim </a:t>
            </a:r>
            <a:r>
              <a:rPr lang="tr-TR" sz="2200" dirty="0"/>
              <a:t>sisteminizin </a:t>
            </a:r>
            <a:r>
              <a:rPr lang="tr-TR" sz="2200" b="1" dirty="0"/>
              <a:t>güncellemeler</a:t>
            </a:r>
            <a:r>
              <a:rPr lang="tr-TR" sz="2200" dirty="0"/>
              <a:t>ini yapın ve ihtiyaç duyulan işletim sistemi yamalarını uygulayın. </a:t>
            </a:r>
          </a:p>
        </p:txBody>
      </p:sp>
      <p:pic>
        <p:nvPicPr>
          <p:cNvPr id="7" name="Resim 4"/>
          <p:cNvPicPr>
            <a:picLocks noChangeAspect="1"/>
          </p:cNvPicPr>
          <p:nvPr/>
        </p:nvPicPr>
        <p:blipFill>
          <a:blip r:embed="rId2">
            <a:clrChange>
              <a:clrFrom>
                <a:srgbClr val="FBFBFB"/>
              </a:clrFrom>
              <a:clrTo>
                <a:srgbClr val="FBFBFB">
                  <a:alpha val="0"/>
                </a:srgbClr>
              </a:clrTo>
            </a:clrChange>
          </a:blip>
          <a:stretch>
            <a:fillRect/>
          </a:stretch>
        </p:blipFill>
        <p:spPr>
          <a:xfrm>
            <a:off x="3786182" y="4714884"/>
            <a:ext cx="5572164" cy="2385587"/>
          </a:xfrm>
          <a:prstGeom prst="rect">
            <a:avLst/>
          </a:prstGeom>
        </p:spPr>
      </p:pic>
      <p:pic>
        <p:nvPicPr>
          <p:cNvPr id="8" name="7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9"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571472" y="5214950"/>
            <a:ext cx="7772400" cy="1470025"/>
          </a:xfrm>
        </p:spPr>
        <p:txBody>
          <a:bodyPr>
            <a:noAutofit/>
          </a:bodyPr>
          <a:lstStyle/>
          <a:p>
            <a:r>
              <a:rPr lang="tr-TR" sz="2800" b="1" dirty="0" smtClean="0"/>
              <a:t>Bir varlık türü olarak bilginin izinsiz veya yetkisiz bir biçimde erişim, kullanım, değiştirilme, ifşa edilme, ortadan kaldırılma, el değiştirme ve hasar verilmesini önlemek.</a:t>
            </a:r>
            <a:br>
              <a:rPr lang="tr-TR" sz="2800" b="1" dirty="0" smtClean="0"/>
            </a:br>
            <a:endParaRPr lang="tr-TR" sz="2800" dirty="0">
              <a:solidFill>
                <a:srgbClr val="FF0000"/>
              </a:solidFill>
            </a:endParaRPr>
          </a:p>
        </p:txBody>
      </p:sp>
      <p:sp>
        <p:nvSpPr>
          <p:cNvPr id="3" name="2 İçerik Yer Tutucusu"/>
          <p:cNvSpPr>
            <a:spLocks noGrp="1"/>
          </p:cNvSpPr>
          <p:nvPr>
            <p:ph type="subTitle" idx="1"/>
          </p:nvPr>
        </p:nvSpPr>
        <p:spPr>
          <a:xfrm>
            <a:off x="1357290" y="2928934"/>
            <a:ext cx="6400800" cy="1752600"/>
          </a:xfrm>
        </p:spPr>
        <p:txBody>
          <a:bodyPr/>
          <a:lstStyle/>
          <a:p>
            <a:endParaRPr lang="tr-TR" dirty="0" smtClean="0">
              <a:solidFill>
                <a:srgbClr val="FF0000"/>
              </a:solidFill>
            </a:endParaRPr>
          </a:p>
          <a:p>
            <a:endParaRPr lang="tr-TR" dirty="0">
              <a:solidFill>
                <a:srgbClr val="FF0000"/>
              </a:solidFill>
            </a:endParaRPr>
          </a:p>
          <a:p>
            <a:r>
              <a:rPr lang="tr-TR" b="1" dirty="0" smtClean="0">
                <a:solidFill>
                  <a:srgbClr val="FF0000"/>
                </a:solidFill>
              </a:rPr>
              <a:t>BİLGİ GÜVENLİĞİ NEDİR</a:t>
            </a:r>
            <a:endParaRPr lang="tr-TR" b="1" dirty="0">
              <a:solidFill>
                <a:srgbClr val="FF0000"/>
              </a:solidFill>
            </a:endParaRPr>
          </a:p>
        </p:txBody>
      </p:sp>
      <p:pic>
        <p:nvPicPr>
          <p:cNvPr id="6" name="5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7"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3"/>
          <p:cNvSpPr/>
          <p:nvPr/>
        </p:nvSpPr>
        <p:spPr>
          <a:xfrm>
            <a:off x="2000232" y="3643314"/>
            <a:ext cx="4981366" cy="830997"/>
          </a:xfrm>
          <a:prstGeom prst="rect">
            <a:avLst/>
          </a:prstGeom>
        </p:spPr>
        <p:txBody>
          <a:bodyPr wrap="square">
            <a:spAutoFit/>
          </a:bodyPr>
          <a:lstStyle/>
          <a:p>
            <a:pPr algn="ctr"/>
            <a:r>
              <a:rPr lang="tr-TR" sz="4800" b="1" dirty="0">
                <a:ln w="11430"/>
                <a:solidFill>
                  <a:srgbClr val="FF0000"/>
                </a:solidFill>
                <a:effectLst>
                  <a:outerShdw blurRad="50800" dist="39000" dir="5460000" algn="tl">
                    <a:schemeClr val="tx1">
                      <a:lumMod val="50000"/>
                      <a:lumOff val="50000"/>
                      <a:alpha val="38000"/>
                    </a:schemeClr>
                  </a:outerShdw>
                </a:effectLst>
              </a:rPr>
              <a:t>YAZICI GÜVENLİĞİ</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4"/>
          <p:cNvGraphicFramePr>
            <a:graphicFrameLocks/>
          </p:cNvGraphicFramePr>
          <p:nvPr>
            <p:extLst>
              <p:ext uri="{D42A27DB-BD31-4B8C-83A1-F6EECF244321}">
                <p14:modId xmlns="" xmlns:p14="http://schemas.microsoft.com/office/powerpoint/2010/main" val="3086886416"/>
              </p:ext>
            </p:extLst>
          </p:nvPr>
        </p:nvGraphicFramePr>
        <p:xfrm>
          <a:off x="142844" y="2928934"/>
          <a:ext cx="9001156" cy="330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3"/>
          <p:cNvSpPr/>
          <p:nvPr/>
        </p:nvSpPr>
        <p:spPr>
          <a:xfrm>
            <a:off x="1928794" y="3286124"/>
            <a:ext cx="5231223" cy="1569660"/>
          </a:xfrm>
          <a:prstGeom prst="rect">
            <a:avLst/>
          </a:prstGeom>
        </p:spPr>
        <p:txBody>
          <a:bodyPr wrap="square">
            <a:spAutoFit/>
          </a:bodyPr>
          <a:lstStyle/>
          <a:p>
            <a:pPr algn="ctr"/>
            <a:r>
              <a:rPr lang="tr-TR" sz="4800" b="1" dirty="0" smtClean="0">
                <a:ln w="11430"/>
                <a:solidFill>
                  <a:srgbClr val="FF0000"/>
                </a:solidFill>
                <a:effectLst>
                  <a:outerShdw blurRad="50800" dist="39000" dir="5460000" algn="tl">
                    <a:schemeClr val="tx1">
                      <a:lumMod val="50000"/>
                      <a:lumOff val="50000"/>
                      <a:alpha val="38000"/>
                    </a:schemeClr>
                  </a:outerShdw>
                </a:effectLst>
              </a:rPr>
              <a:t>SOSYAL MÜHENDİSLİK</a:t>
            </a:r>
            <a:endParaRPr lang="tr-TR" sz="4800" b="1" dirty="0">
              <a:ln w="11430"/>
              <a:solidFill>
                <a:srgbClr val="FF0000"/>
              </a:solidFill>
              <a:effectLst>
                <a:outerShdw blurRad="50800" dist="39000" dir="5460000" algn="tl">
                  <a:schemeClr val="tx1">
                    <a:lumMod val="50000"/>
                    <a:lumOff val="50000"/>
                    <a:alpha val="38000"/>
                  </a:schemeClr>
                </a:outerShdw>
              </a:effectLst>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609521" y="1600201"/>
            <a:ext cx="8105883" cy="5257799"/>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İnsan faktörünü kullanan saldırı tekniklerinden ya da kişiyi etkileme ve ikna yöntemlerinden faydalanarak normal koşullarda bireylerin gizlemeleri / paylaşmamaları gereken bilgileri bir şekilde ele geçirme sanatı </a:t>
            </a:r>
            <a:r>
              <a:rPr kumimoji="0" lang="tr-TR" sz="3200" b="1" i="1" u="none" strike="noStrike" kern="1200" cap="none" spc="0" normalizeH="0" baseline="0" noProof="0" dirty="0" smtClean="0">
                <a:ln>
                  <a:noFill/>
                </a:ln>
                <a:solidFill>
                  <a:srgbClr val="FF0000"/>
                </a:solidFill>
                <a:effectLst/>
                <a:uLnTx/>
                <a:uFillTx/>
                <a:latin typeface="+mn-lt"/>
                <a:ea typeface="+mn-ea"/>
                <a:cs typeface="+mn-cs"/>
              </a:rPr>
              <a:t>Sosyal Mühendislik</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 olarak ifade edilir.</a:t>
            </a:r>
            <a:endParaRPr kumimoji="0" lang="tr-T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609521" y="3071810"/>
            <a:ext cx="7534379" cy="3054354"/>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*Bir sosyal mühendisin temel özelliği, basit fakat genelde amacına ulaşan donanımlar ve teknikler kullanarak saldırı yapmasıdır.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Bazı donanımlar;</a:t>
            </a:r>
            <a:endParaRPr kumimoji="0" lang="tr-TR"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4" name="Resim 3" descr="(Resim:) Sosyal Müh. saldırı donanımları"/>
          <p:cNvPicPr/>
          <p:nvPr/>
        </p:nvPicPr>
        <p:blipFill>
          <a:blip r:embed="rId2">
            <a:extLst>
              <a:ext uri="{28A0092B-C50C-407E-A947-70E740481C1C}">
                <a14:useLocalDpi xmlns:a14="http://schemas.microsoft.com/office/drawing/2010/main" xmlns="" val="0"/>
              </a:ext>
            </a:extLst>
          </a:blip>
          <a:srcRect/>
          <a:stretch>
            <a:fillRect/>
          </a:stretch>
        </p:blipFill>
        <p:spPr bwMode="auto">
          <a:xfrm>
            <a:off x="428596" y="4286256"/>
            <a:ext cx="8270857" cy="2054225"/>
          </a:xfrm>
          <a:prstGeom prst="rect">
            <a:avLst/>
          </a:prstGeom>
          <a:noFill/>
          <a:ln>
            <a:noFill/>
          </a:ln>
        </p:spPr>
      </p:pic>
      <p:pic>
        <p:nvPicPr>
          <p:cNvPr id="5" name="4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6"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4"/>
          <p:cNvGraphicFramePr>
            <a:graphicFrameLocks/>
          </p:cNvGraphicFramePr>
          <p:nvPr>
            <p:extLst>
              <p:ext uri="{D42A27DB-BD31-4B8C-83A1-F6EECF244321}">
                <p14:modId xmlns="" xmlns:p14="http://schemas.microsoft.com/office/powerpoint/2010/main" val="3086886416"/>
              </p:ext>
            </p:extLst>
          </p:nvPr>
        </p:nvGraphicFramePr>
        <p:xfrm>
          <a:off x="142844" y="2928934"/>
          <a:ext cx="9001156" cy="330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609521" y="3143248"/>
            <a:ext cx="8034445" cy="3214710"/>
          </a:xfrm>
          <a:prstGeom prst="rect">
            <a:avLst/>
          </a:prstGeom>
        </p:spPr>
        <p:txBody>
          <a:bodyPr>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150" normalizeH="0" baseline="0" noProof="0" dirty="0" smtClean="0">
                <a:ln>
                  <a:noFill/>
                </a:ln>
                <a:solidFill>
                  <a:srgbClr val="FF0000"/>
                </a:solidFill>
                <a:effectLst/>
                <a:uLnTx/>
                <a:uFillTx/>
                <a:latin typeface="+mn-lt"/>
                <a:ea typeface="+mn-ea"/>
                <a:cs typeface="+mn-cs"/>
              </a:rPr>
              <a:t>Sosyal Mühendislere karşı alınacak Önlemler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150" normalizeH="0" baseline="0" noProof="0" dirty="0" smtClean="0">
                <a:ln>
                  <a:noFill/>
                </a:ln>
                <a:solidFill>
                  <a:schemeClr val="tx1"/>
                </a:solidFill>
                <a:effectLst/>
                <a:uLnTx/>
                <a:uFillTx/>
                <a:latin typeface="+mn-lt"/>
                <a:ea typeface="+mn-ea"/>
                <a:cs typeface="+mn-cs"/>
              </a:rPr>
              <a:t>Temiz Masa/Temiz Ekran Kuralı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150" normalizeH="0" baseline="0" noProof="0" dirty="0" smtClean="0">
                <a:ln>
                  <a:noFill/>
                </a:ln>
                <a:solidFill>
                  <a:schemeClr val="tx1"/>
                </a:solidFill>
                <a:effectLst/>
                <a:uLnTx/>
                <a:uFillTx/>
                <a:latin typeface="+mn-lt"/>
                <a:ea typeface="+mn-ea"/>
                <a:cs typeface="+mn-cs"/>
              </a:rPr>
              <a:t>Şifre Güvenliği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150" normalizeH="0" baseline="0" noProof="0" dirty="0" smtClean="0">
                <a:ln>
                  <a:noFill/>
                </a:ln>
                <a:solidFill>
                  <a:schemeClr val="tx1"/>
                </a:solidFill>
                <a:effectLst/>
                <a:uLnTx/>
                <a:uFillTx/>
                <a:latin typeface="+mn-lt"/>
                <a:ea typeface="+mn-ea"/>
                <a:cs typeface="+mn-cs"/>
              </a:rPr>
              <a:t>Güçlü Şifre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150" normalizeH="0" baseline="0" noProof="0" dirty="0" smtClean="0">
                <a:ln>
                  <a:noFill/>
                </a:ln>
                <a:solidFill>
                  <a:schemeClr val="tx1"/>
                </a:solidFill>
                <a:effectLst/>
                <a:uLnTx/>
                <a:uFillTx/>
                <a:latin typeface="+mn-lt"/>
                <a:ea typeface="+mn-ea"/>
                <a:cs typeface="+mn-cs"/>
              </a:rPr>
              <a:t>Eposta Güvenliği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150" normalizeH="0" baseline="0" noProof="0" dirty="0" smtClean="0">
                <a:ln>
                  <a:noFill/>
                </a:ln>
                <a:solidFill>
                  <a:schemeClr val="tx1"/>
                </a:solidFill>
                <a:effectLst/>
                <a:uLnTx/>
                <a:uFillTx/>
                <a:latin typeface="+mn-lt"/>
                <a:ea typeface="+mn-ea"/>
                <a:cs typeface="+mn-cs"/>
              </a:rPr>
              <a:t>Donanım (USB gibi harici cihazlar, Ağ vb) ve Yazılım Güvenliği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150" normalizeH="0" baseline="0" noProof="0" dirty="0" smtClean="0">
                <a:ln>
                  <a:noFill/>
                </a:ln>
                <a:solidFill>
                  <a:schemeClr val="tx1"/>
                </a:solidFill>
                <a:effectLst/>
                <a:uLnTx/>
                <a:uFillTx/>
                <a:latin typeface="+mn-lt"/>
                <a:ea typeface="+mn-ea"/>
                <a:cs typeface="+mn-cs"/>
              </a:rPr>
              <a:t>Yazıcının güvenli kullanımı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150" normalizeH="0" baseline="0" noProof="0" dirty="0" smtClean="0">
                <a:ln>
                  <a:noFill/>
                </a:ln>
                <a:solidFill>
                  <a:schemeClr val="tx1"/>
                </a:solidFill>
                <a:effectLst/>
                <a:uLnTx/>
                <a:uFillTx/>
                <a:latin typeface="+mn-lt"/>
                <a:ea typeface="+mn-ea"/>
                <a:cs typeface="+mn-cs"/>
              </a:rPr>
              <a:t>Mobil Cihaz (Telefon, Tablet..) Kullanım Güvenliği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1" i="0" u="none" strike="noStrike" kern="1200" cap="none" spc="-150" normalizeH="0" baseline="0" noProof="0" dirty="0">
              <a:ln>
                <a:noFill/>
              </a:ln>
              <a:solidFill>
                <a:srgbClr val="FF0000"/>
              </a:solidFill>
              <a:effectLst/>
              <a:uLnTx/>
              <a:uFillTx/>
              <a:latin typeface="+mn-lt"/>
              <a:ea typeface="+mn-ea"/>
              <a:cs typeface="+mn-cs"/>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timthumb.png"/>
          <p:cNvPicPr>
            <a:picLocks noChangeAspect="1" noChangeArrowheads="1"/>
          </p:cNvPicPr>
          <p:nvPr/>
        </p:nvPicPr>
        <p:blipFill>
          <a:blip r:embed="rId2"/>
          <a:srcRect/>
          <a:stretch>
            <a:fillRect/>
          </a:stretch>
        </p:blipFill>
        <p:spPr bwMode="auto">
          <a:xfrm>
            <a:off x="0" y="0"/>
            <a:ext cx="9144000" cy="3357562"/>
          </a:xfrm>
          <a:prstGeom prst="rect">
            <a:avLst/>
          </a:prstGeom>
          <a:noFill/>
        </p:spPr>
      </p:pic>
      <p:pic>
        <p:nvPicPr>
          <p:cNvPr id="3" name="Picture 2" descr="Sosyal MÃ¼hendisli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70008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642910" y="2132856"/>
            <a:ext cx="4143404" cy="3785652"/>
          </a:xfrm>
          <a:prstGeom prst="rect">
            <a:avLst/>
          </a:prstGeom>
        </p:spPr>
        <p:txBody>
          <a:bodyPr wrap="square">
            <a:spAutoFit/>
          </a:bodyPr>
          <a:lstStyle/>
          <a:p>
            <a:pPr algn="ctr"/>
            <a:r>
              <a:rPr lang="tr-TR" sz="4800" b="1" dirty="0" smtClean="0">
                <a:ln w="11430"/>
                <a:solidFill>
                  <a:schemeClr val="bg1"/>
                </a:solidFill>
                <a:effectLst>
                  <a:outerShdw blurRad="50800" dist="39000" dir="5460000" algn="tl">
                    <a:schemeClr val="tx1">
                      <a:lumMod val="50000"/>
                      <a:lumOff val="50000"/>
                      <a:alpha val="38000"/>
                    </a:schemeClr>
                  </a:outerShdw>
                </a:effectLst>
              </a:rPr>
              <a:t>YAŞANMIŞ</a:t>
            </a:r>
          </a:p>
          <a:p>
            <a:pPr algn="ctr"/>
            <a:r>
              <a:rPr lang="tr-TR" sz="4800" b="1" dirty="0" smtClean="0">
                <a:ln w="11430"/>
                <a:solidFill>
                  <a:schemeClr val="bg1"/>
                </a:solidFill>
                <a:effectLst>
                  <a:outerShdw blurRad="50800" dist="39000" dir="5460000" algn="tl">
                    <a:schemeClr val="tx1">
                      <a:lumMod val="50000"/>
                      <a:lumOff val="50000"/>
                      <a:alpha val="38000"/>
                    </a:schemeClr>
                  </a:outerShdw>
                </a:effectLst>
              </a:rPr>
              <a:t>SOSYAL MÜHENDİSLİK SALDIRI ÖRNEKLERİ</a:t>
            </a:r>
            <a:endParaRPr lang="tr-TR" sz="4800" b="1" dirty="0">
              <a:ln w="11430"/>
              <a:solidFill>
                <a:schemeClr val="bg1"/>
              </a:solidFill>
              <a:effectLst>
                <a:outerShdw blurRad="50800" dist="39000" dir="5460000" algn="tl">
                  <a:schemeClr val="tx1">
                    <a:lumMod val="50000"/>
                    <a:lumOff val="50000"/>
                    <a:alpha val="38000"/>
                  </a:scheme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4"/>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500306"/>
            <a:ext cx="9144000" cy="4357694"/>
          </a:xfrm>
          <a:prstGeom prst="rect">
            <a:avLst/>
          </a:prstGeom>
          <a:noFill/>
          <a:ln>
            <a:noFill/>
          </a:ln>
        </p:spPr>
      </p:pic>
      <p:pic>
        <p:nvPicPr>
          <p:cNvPr id="4" name="3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5"/>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2214554"/>
            <a:ext cx="8534479" cy="4370827"/>
          </a:xfrm>
          <a:prstGeom prst="rect">
            <a:avLst/>
          </a:prstGeom>
          <a:noFill/>
          <a:ln>
            <a:noFill/>
          </a:ln>
        </p:spPr>
      </p:pic>
      <p:pic>
        <p:nvPicPr>
          <p:cNvPr id="4" name="3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p:cNvGraphicFramePr>
          <p:nvPr>
            <p:extLst>
              <p:ext uri="{D42A27DB-BD31-4B8C-83A1-F6EECF244321}">
                <p14:modId xmlns="" xmlns:p14="http://schemas.microsoft.com/office/powerpoint/2010/main" val="4182191462"/>
              </p:ext>
            </p:extLst>
          </p:nvPr>
        </p:nvGraphicFramePr>
        <p:xfrm>
          <a:off x="142844" y="2928934"/>
          <a:ext cx="8715436"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7"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6"/>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57430"/>
            <a:ext cx="8929718" cy="3929090"/>
          </a:xfrm>
          <a:prstGeom prst="rect">
            <a:avLst/>
          </a:prstGeom>
          <a:noFill/>
          <a:ln>
            <a:noFill/>
          </a:ln>
        </p:spPr>
      </p:pic>
      <p:pic>
        <p:nvPicPr>
          <p:cNvPr id="4" name="3 Resim" descr="ARMA LOGO TÜRKÇE.png"/>
          <p:cNvPicPr>
            <a:picLocks noChangeAspect="1"/>
          </p:cNvPicPr>
          <p:nvPr/>
        </p:nvPicPr>
        <p:blipFill>
          <a:blip r:embed="rId3"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4"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4"/>
          <p:cNvGraphicFramePr>
            <a:graphicFrameLocks/>
          </p:cNvGraphicFramePr>
          <p:nvPr>
            <p:extLst>
              <p:ext uri="{D42A27DB-BD31-4B8C-83A1-F6EECF244321}">
                <p14:modId xmlns:p14="http://schemas.microsoft.com/office/powerpoint/2010/main" xmlns="" val="3260605262"/>
              </p:ext>
            </p:extLst>
          </p:nvPr>
        </p:nvGraphicFramePr>
        <p:xfrm>
          <a:off x="357159" y="2857496"/>
          <a:ext cx="8429684"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3"/>
          <p:cNvSpPr/>
          <p:nvPr/>
        </p:nvSpPr>
        <p:spPr>
          <a:xfrm>
            <a:off x="1643042" y="2643182"/>
            <a:ext cx="5519217" cy="2308324"/>
          </a:xfrm>
          <a:prstGeom prst="rect">
            <a:avLst/>
          </a:prstGeom>
        </p:spPr>
        <p:txBody>
          <a:bodyPr wrap="square">
            <a:spAutoFit/>
          </a:bodyPr>
          <a:lstStyle/>
          <a:p>
            <a:pPr algn="ctr"/>
            <a:r>
              <a:rPr lang="tr-TR" sz="4800" b="1" dirty="0" smtClean="0">
                <a:ln w="11430"/>
                <a:solidFill>
                  <a:srgbClr val="FF0000"/>
                </a:solidFill>
                <a:effectLst>
                  <a:outerShdw blurRad="50800" dist="39000" dir="5460000" algn="tl">
                    <a:schemeClr val="tx1">
                      <a:lumMod val="50000"/>
                      <a:lumOff val="50000"/>
                      <a:alpha val="38000"/>
                    </a:schemeClr>
                  </a:outerShdw>
                </a:effectLst>
              </a:rPr>
              <a:t>İHLAL BİLDİRİM </a:t>
            </a:r>
          </a:p>
          <a:p>
            <a:pPr algn="ctr"/>
            <a:r>
              <a:rPr lang="tr-TR" sz="4800" b="1" dirty="0" smtClean="0">
                <a:ln w="11430"/>
                <a:solidFill>
                  <a:srgbClr val="FF0000"/>
                </a:solidFill>
                <a:effectLst>
                  <a:outerShdw blurRad="50800" dist="39000" dir="5460000" algn="tl">
                    <a:schemeClr val="tx1">
                      <a:lumMod val="50000"/>
                      <a:lumOff val="50000"/>
                      <a:alpha val="38000"/>
                    </a:schemeClr>
                  </a:outerShdw>
                </a:effectLst>
              </a:rPr>
              <a:t>ve</a:t>
            </a:r>
          </a:p>
          <a:p>
            <a:pPr algn="ctr"/>
            <a:r>
              <a:rPr lang="tr-TR" sz="4800" b="1" dirty="0" smtClean="0">
                <a:ln w="11430"/>
                <a:solidFill>
                  <a:srgbClr val="FF0000"/>
                </a:solidFill>
                <a:effectLst>
                  <a:outerShdw blurRad="50800" dist="39000" dir="5460000" algn="tl">
                    <a:schemeClr val="tx1">
                      <a:lumMod val="50000"/>
                      <a:lumOff val="50000"/>
                      <a:alpha val="38000"/>
                    </a:schemeClr>
                  </a:outerShdw>
                </a:effectLst>
              </a:rPr>
              <a:t>YÖNETİMİ</a:t>
            </a:r>
            <a:endParaRPr lang="tr-TR" sz="4800" b="1" dirty="0">
              <a:ln w="11430"/>
              <a:solidFill>
                <a:srgbClr val="FF0000"/>
              </a:solidFill>
              <a:effectLst>
                <a:outerShdw blurRad="50800" dist="39000" dir="5460000" algn="tl">
                  <a:schemeClr val="tx1">
                    <a:lumMod val="50000"/>
                    <a:lumOff val="50000"/>
                    <a:alpha val="38000"/>
                  </a:schemeClr>
                </a:outerShdw>
              </a:effectLst>
            </a:endParaRP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3"/>
          <p:cNvSpPr/>
          <p:nvPr/>
        </p:nvSpPr>
        <p:spPr>
          <a:xfrm>
            <a:off x="1714480" y="2928934"/>
            <a:ext cx="5519217" cy="830997"/>
          </a:xfrm>
          <a:prstGeom prst="rect">
            <a:avLst/>
          </a:prstGeom>
        </p:spPr>
        <p:txBody>
          <a:bodyPr wrap="square">
            <a:spAutoFit/>
          </a:bodyPr>
          <a:lstStyle/>
          <a:p>
            <a:pPr algn="ctr"/>
            <a:r>
              <a:rPr lang="tr-TR" sz="4800" b="1" dirty="0" smtClean="0">
                <a:ln w="11430"/>
                <a:solidFill>
                  <a:srgbClr val="FF0000"/>
                </a:solidFill>
                <a:effectLst>
                  <a:outerShdw blurRad="50800" dist="39000" dir="5460000" algn="tl">
                    <a:schemeClr val="tx1">
                      <a:lumMod val="50000"/>
                      <a:lumOff val="50000"/>
                      <a:alpha val="38000"/>
                    </a:schemeClr>
                  </a:outerShdw>
                </a:effectLst>
              </a:rPr>
              <a:t>İHLAL</a:t>
            </a:r>
          </a:p>
        </p:txBody>
      </p:sp>
      <p:sp>
        <p:nvSpPr>
          <p:cNvPr id="4" name="Dikdörtgen 1"/>
          <p:cNvSpPr/>
          <p:nvPr/>
        </p:nvSpPr>
        <p:spPr>
          <a:xfrm>
            <a:off x="714349" y="4214818"/>
            <a:ext cx="7929618" cy="1384995"/>
          </a:xfrm>
          <a:prstGeom prst="rect">
            <a:avLst/>
          </a:prstGeom>
        </p:spPr>
        <p:txBody>
          <a:bodyPr wrap="square">
            <a:spAutoFit/>
          </a:bodyPr>
          <a:lstStyle/>
          <a:p>
            <a:r>
              <a:rPr lang="tr-TR" sz="2800" b="1" dirty="0"/>
              <a:t>Kurumun bilgilerinin gizliliğini, bütünlüğünü veya kullanılabilirliğini herhangi bir biçimde etkileme potansiyeline sahip herhangi bir olaydır. </a:t>
            </a:r>
          </a:p>
        </p:txBody>
      </p:sp>
      <p:pic>
        <p:nvPicPr>
          <p:cNvPr id="5" name="4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6"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4"/>
          <p:cNvGraphicFramePr>
            <a:graphicFrameLocks/>
          </p:cNvGraphicFramePr>
          <p:nvPr>
            <p:extLst>
              <p:ext uri="{D42A27DB-BD31-4B8C-83A1-F6EECF244321}">
                <p14:modId xmlns:p14="http://schemas.microsoft.com/office/powerpoint/2010/main" xmlns="" val="3260605262"/>
              </p:ext>
            </p:extLst>
          </p:nvPr>
        </p:nvGraphicFramePr>
        <p:xfrm>
          <a:off x="357159" y="2857496"/>
          <a:ext cx="8429684"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4"/>
          <p:cNvGraphicFramePr>
            <a:graphicFrameLocks/>
          </p:cNvGraphicFramePr>
          <p:nvPr>
            <p:extLst>
              <p:ext uri="{D42A27DB-BD31-4B8C-83A1-F6EECF244321}">
                <p14:modId xmlns:p14="http://schemas.microsoft.com/office/powerpoint/2010/main" xmlns="" val="3260605262"/>
              </p:ext>
            </p:extLst>
          </p:nvPr>
        </p:nvGraphicFramePr>
        <p:xfrm>
          <a:off x="357159" y="2857496"/>
          <a:ext cx="8429684"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ARMA LOGO TÜRKÇE.png"/>
          <p:cNvPicPr>
            <a:picLocks noChangeAspect="1"/>
          </p:cNvPicPr>
          <p:nvPr/>
        </p:nvPicPr>
        <p:blipFill>
          <a:blip r:embed="rId6"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7"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71472" y="2143116"/>
            <a:ext cx="8072494" cy="4562788"/>
          </a:xfrm>
          <a:prstGeom prst="rect">
            <a:avLst/>
          </a:prstGeom>
        </p:spPr>
        <p:txBody>
          <a:bodyPr wrap="square">
            <a:spAutoFit/>
          </a:bodyPr>
          <a:lstStyle/>
          <a:p>
            <a:pPr marL="285750" lvl="0" indent="-285750">
              <a:buFont typeface="Wingdings" pitchFamily="2" charset="2"/>
              <a:buChar char="ü"/>
            </a:pPr>
            <a:r>
              <a:rPr lang="tr-TR" sz="2000" b="1" dirty="0"/>
              <a:t>Bilgi güvenliğinin en önemli parçası kullanıcı güvenlik bilincidir</a:t>
            </a:r>
            <a:r>
              <a:rPr lang="tr-TR" sz="2000" b="1" dirty="0" smtClean="0"/>
              <a:t>.</a:t>
            </a:r>
          </a:p>
          <a:p>
            <a:pPr lvl="0"/>
            <a:endParaRPr lang="tr-TR" sz="2000" b="1" dirty="0"/>
          </a:p>
          <a:p>
            <a:pPr marL="285750" lvl="0" indent="-285750">
              <a:buFont typeface="Wingdings" pitchFamily="2" charset="2"/>
              <a:buChar char="ü"/>
            </a:pPr>
            <a:r>
              <a:rPr lang="tr-TR" sz="2000" b="1" dirty="0"/>
              <a:t>Oluşan güvenlik açıklıklarının önemli bir kısmı kullanıcı hatasından kaynaklanmaktadır</a:t>
            </a:r>
            <a:r>
              <a:rPr lang="tr-TR" sz="2000" b="1" dirty="0" smtClean="0"/>
              <a:t>.</a:t>
            </a:r>
          </a:p>
          <a:p>
            <a:pPr lvl="0"/>
            <a:endParaRPr lang="tr-TR" sz="1050" b="1" dirty="0"/>
          </a:p>
          <a:p>
            <a:pPr marL="285750" lvl="0" indent="-285750">
              <a:buFont typeface="Wingdings" pitchFamily="2" charset="2"/>
              <a:buChar char="ü"/>
            </a:pPr>
            <a:r>
              <a:rPr lang="tr-TR" sz="2000" b="1" dirty="0"/>
              <a:t>Saldırganlar (Hacker) çoğunlukla kullanıcı hatalarını kullanmaktadır</a:t>
            </a:r>
            <a:r>
              <a:rPr lang="tr-TR" sz="2000" b="1" dirty="0" smtClean="0"/>
              <a:t>.</a:t>
            </a:r>
          </a:p>
          <a:p>
            <a:pPr lvl="0"/>
            <a:endParaRPr lang="tr-TR" sz="2000" b="1" dirty="0"/>
          </a:p>
          <a:p>
            <a:pPr marL="285750" lvl="0" indent="-285750">
              <a:buFont typeface="Wingdings" pitchFamily="2" charset="2"/>
              <a:buChar char="ü"/>
            </a:pPr>
            <a:r>
              <a:rPr lang="tr-TR" sz="2000" b="1" dirty="0"/>
              <a:t>Bilgi güvenliğinin en zayıf halkası kullanıcılardır</a:t>
            </a:r>
            <a:r>
              <a:rPr lang="tr-TR" sz="2000" b="1" dirty="0" smtClean="0"/>
              <a:t>.</a:t>
            </a:r>
          </a:p>
          <a:p>
            <a:pPr lvl="0"/>
            <a:endParaRPr lang="tr-TR" sz="2000" b="1" dirty="0"/>
          </a:p>
          <a:p>
            <a:pPr marL="285750" lvl="0" indent="-285750">
              <a:buFont typeface="Wingdings" pitchFamily="2" charset="2"/>
              <a:buChar char="ü"/>
            </a:pPr>
            <a:r>
              <a:rPr lang="tr-TR" sz="2000" b="1" dirty="0"/>
              <a:t>Bir kullanıcının güvenlik ihlali tüm sistemi etkileyebilir</a:t>
            </a:r>
            <a:r>
              <a:rPr lang="tr-TR" sz="2000" b="1" dirty="0" smtClean="0"/>
              <a:t>.</a:t>
            </a:r>
          </a:p>
          <a:p>
            <a:pPr lvl="0"/>
            <a:endParaRPr lang="tr-TR" sz="2000" b="1" dirty="0"/>
          </a:p>
          <a:p>
            <a:pPr marL="285750" lvl="0" indent="-285750">
              <a:buFont typeface="Wingdings" pitchFamily="2" charset="2"/>
              <a:buChar char="ü"/>
            </a:pPr>
            <a:r>
              <a:rPr lang="tr-TR" sz="2000" b="1" dirty="0"/>
              <a:t>Teknik önlemler kullanıcı hatalarını önlemede yetersiz kalmaktadır</a:t>
            </a:r>
            <a:r>
              <a:rPr lang="tr-TR" sz="2000" b="1" dirty="0" smtClean="0"/>
              <a:t>.</a:t>
            </a:r>
          </a:p>
          <a:p>
            <a:pPr lvl="0"/>
            <a:endParaRPr lang="tr-TR" sz="2000" b="1" dirty="0"/>
          </a:p>
          <a:p>
            <a:pPr marL="285750" lvl="0" indent="-285750">
              <a:buFont typeface="Wingdings" pitchFamily="2" charset="2"/>
              <a:buChar char="ü"/>
            </a:pPr>
            <a:r>
              <a:rPr lang="tr-TR" sz="2000" b="1" dirty="0">
                <a:solidFill>
                  <a:srgbClr val="FF0000"/>
                </a:solidFill>
              </a:rPr>
              <a:t>Kullanıcılar tarafından dikkat edilebilecek bazı kurallar sistemlerin güvenliğinin sağlanmasında kritik bir öneme sahiptir.</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timthumb.png"/>
          <p:cNvPicPr>
            <a:picLocks noChangeAspect="1" noChangeArrowheads="1"/>
          </p:cNvPicPr>
          <p:nvPr/>
        </p:nvPicPr>
        <p:blipFill>
          <a:blip r:embed="rId2"/>
          <a:srcRect/>
          <a:stretch>
            <a:fillRect/>
          </a:stretch>
        </p:blipFill>
        <p:spPr bwMode="auto">
          <a:xfrm>
            <a:off x="0" y="0"/>
            <a:ext cx="9144000" cy="3357562"/>
          </a:xfrm>
          <a:prstGeom prst="rect">
            <a:avLst/>
          </a:prstGeom>
          <a:noFill/>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
          <p:cNvSpPr/>
          <p:nvPr/>
        </p:nvSpPr>
        <p:spPr>
          <a:xfrm>
            <a:off x="285720" y="3429000"/>
            <a:ext cx="8858280" cy="646331"/>
          </a:xfrm>
          <a:prstGeom prst="rect">
            <a:avLst/>
          </a:prstGeom>
        </p:spPr>
        <p:txBody>
          <a:bodyPr wrap="square">
            <a:spAutoFit/>
          </a:bodyPr>
          <a:lstStyle/>
          <a:p>
            <a:pPr algn="ctr"/>
            <a:r>
              <a:rPr lang="tr-TR" sz="3600" b="1" dirty="0">
                <a:solidFill>
                  <a:srgbClr val="FF0000"/>
                </a:solidFill>
              </a:rPr>
              <a:t>https://bilgiguvenligi.saglik.gov.tr</a:t>
            </a:r>
          </a:p>
        </p:txBody>
      </p:sp>
      <p:pic>
        <p:nvPicPr>
          <p:cNvPr id="4" name="3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5"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
          <p:cNvSpPr/>
          <p:nvPr/>
        </p:nvSpPr>
        <p:spPr>
          <a:xfrm>
            <a:off x="0" y="3143248"/>
            <a:ext cx="9144000" cy="1200329"/>
          </a:xfrm>
          <a:prstGeom prst="rect">
            <a:avLst/>
          </a:prstGeom>
        </p:spPr>
        <p:txBody>
          <a:bodyPr wrap="square">
            <a:spAutoFit/>
          </a:bodyPr>
          <a:lstStyle/>
          <a:p>
            <a:pPr algn="ctr"/>
            <a:r>
              <a:rPr lang="tr-TR" sz="2400" b="1" dirty="0"/>
              <a:t>Bilgi Güvenliği Politikaları Kılavuzu, Bakanlık Makamının </a:t>
            </a:r>
            <a:r>
              <a:rPr lang="tr-TR" sz="2400" b="1" dirty="0" smtClean="0"/>
              <a:t>31/12/2015 </a:t>
            </a:r>
            <a:r>
              <a:rPr lang="tr-TR" sz="2400" b="1" dirty="0"/>
              <a:t>tarihli ve </a:t>
            </a:r>
            <a:r>
              <a:rPr lang="tr-TR" sz="2400" b="1" dirty="0" smtClean="0"/>
              <a:t>75730711.719.116 </a:t>
            </a:r>
            <a:r>
              <a:rPr lang="tr-TR" sz="2400" b="1" dirty="0"/>
              <a:t>sayılı onayı ile Bilgi Güvenliği Politikalar Yönergesinin eki olarak yürürlüğe konulmuştur.</a:t>
            </a:r>
            <a:endParaRPr lang="tr-TR" sz="2400" dirty="0"/>
          </a:p>
        </p:txBody>
      </p:sp>
      <p:sp>
        <p:nvSpPr>
          <p:cNvPr id="4" name="Dikdörtgen 2"/>
          <p:cNvSpPr/>
          <p:nvPr/>
        </p:nvSpPr>
        <p:spPr>
          <a:xfrm>
            <a:off x="-428660" y="5286388"/>
            <a:ext cx="9983810" cy="461665"/>
          </a:xfrm>
          <a:prstGeom prst="rect">
            <a:avLst/>
          </a:prstGeom>
        </p:spPr>
        <p:txBody>
          <a:bodyPr wrap="square">
            <a:spAutoFit/>
          </a:bodyPr>
          <a:lstStyle/>
          <a:p>
            <a:pPr algn="ctr"/>
            <a:r>
              <a:rPr lang="tr-TR" sz="2400" b="1" dirty="0">
                <a:solidFill>
                  <a:srgbClr val="FF0000"/>
                </a:solidFill>
              </a:rPr>
              <a:t>https://bilgiguvenligi.saglik.gov.tr/Home/Mevzuat</a:t>
            </a:r>
          </a:p>
        </p:txBody>
      </p:sp>
      <p:pic>
        <p:nvPicPr>
          <p:cNvPr id="5" name="4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6"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36"/>
          <p:cNvGraphicFramePr>
            <a:graphicFrameLocks noGrp="1"/>
          </p:cNvGraphicFramePr>
          <p:nvPr>
            <p:ph idx="1"/>
            <p:extLst>
              <p:ext uri="{D42A27DB-BD31-4B8C-83A1-F6EECF244321}">
                <p14:modId xmlns="" xmlns:p14="http://schemas.microsoft.com/office/powerpoint/2010/main" val="1415927241"/>
              </p:ext>
            </p:extLst>
          </p:nvPr>
        </p:nvGraphicFramePr>
        <p:xfrm>
          <a:off x="-2" y="2273807"/>
          <a:ext cx="9144004" cy="4620768"/>
        </p:xfrm>
        <a:graphic>
          <a:graphicData uri="http://schemas.openxmlformats.org/drawingml/2006/table">
            <a:tbl>
              <a:tblPr firstRow="1" bandRow="1">
                <a:tableStyleId>{7DF18680-E054-41AD-8BC1-D1AEF772440D}</a:tableStyleId>
              </a:tblPr>
              <a:tblGrid>
                <a:gridCol w="2286001"/>
                <a:gridCol w="2286001"/>
                <a:gridCol w="2286001"/>
                <a:gridCol w="2286001"/>
              </a:tblGrid>
              <a:tr h="326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rgbClr val="FF0000"/>
                          </a:solidFill>
                          <a:latin typeface="+mj-lt"/>
                        </a:rPr>
                        <a:t>GİZLİ BİLGİ</a:t>
                      </a:r>
                      <a:endParaRPr lang="tr-TR" sz="1800" i="0" kern="1200" dirty="0" smtClean="0">
                        <a:solidFill>
                          <a:srgbClr val="FF0000"/>
                        </a:solidFill>
                        <a:latin typeface="+mj-lt"/>
                      </a:endParaRPr>
                    </a:p>
                  </a:txBody>
                  <a:tcPr marL="121904" marR="12190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rgbClr val="FF0000"/>
                          </a:solidFill>
                          <a:latin typeface="+mj-lt"/>
                          <a:ea typeface="+mn-ea"/>
                          <a:cs typeface="+mn-cs"/>
                        </a:rPr>
                        <a:t>İÇ KULLANIM</a:t>
                      </a:r>
                    </a:p>
                  </a:txBody>
                  <a:tcPr marL="121904" marR="12190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rgbClr val="FF0000"/>
                          </a:solidFill>
                          <a:latin typeface="+mj-lt"/>
                          <a:ea typeface="+mn-ea"/>
                          <a:cs typeface="+mn-cs"/>
                        </a:rPr>
                        <a:t>KİŞİSEL</a:t>
                      </a:r>
                    </a:p>
                  </a:txBody>
                  <a:tcPr marL="121904" marR="12190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rgbClr val="FF0000"/>
                          </a:solidFill>
                          <a:latin typeface="+mj-lt"/>
                          <a:ea typeface="+mn-ea"/>
                          <a:cs typeface="+mn-cs"/>
                        </a:rPr>
                        <a:t>KURUMA AÇIK </a:t>
                      </a:r>
                    </a:p>
                  </a:txBody>
                  <a:tcPr marL="121904" marR="121904"/>
                </a:tc>
              </a:tr>
              <a:tr h="2441840">
                <a:tc>
                  <a:txBody>
                    <a:bodyPr/>
                    <a:lstStyle/>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En kritik bilgilerdir.</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dirty="0" smtClean="0">
                          <a:latin typeface="+mn-lt"/>
                        </a:rPr>
                        <a:t>S</a:t>
                      </a:r>
                      <a:r>
                        <a:rPr lang="tr-TR" sz="1600" kern="1200" dirty="0" smtClean="0">
                          <a:latin typeface="+mn-lt"/>
                        </a:rPr>
                        <a:t>adece yönetim kadrosu erişebilir. </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Bu tür bilgilere yetkisiz erişilmesi, ifşa edilmesi veya paylaşılması kurumu </a:t>
                      </a:r>
                      <a:r>
                        <a:rPr lang="tr-TR" sz="1600" dirty="0" smtClean="0">
                          <a:latin typeface="+mn-lt"/>
                        </a:rPr>
                        <a:t>zor durumda bırakır.</a:t>
                      </a:r>
                      <a:r>
                        <a:rPr lang="tr-TR" sz="1600" kern="1200" dirty="0" smtClean="0">
                          <a:latin typeface="+mn-lt"/>
                        </a:rPr>
                        <a:t> </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Gizlilik ön plandadır. </a:t>
                      </a:r>
                      <a:endParaRPr lang="tr-TR" sz="1600" dirty="0" smtClean="0">
                        <a:latin typeface="+mn-lt"/>
                      </a:endParaRPr>
                    </a:p>
                    <a:p>
                      <a:pPr marL="0" lvl="1" defTabSz="800100">
                        <a:lnSpc>
                          <a:spcPct val="90000"/>
                        </a:lnSpc>
                        <a:spcBef>
                          <a:spcPct val="0"/>
                        </a:spcBef>
                        <a:spcAft>
                          <a:spcPct val="15000"/>
                        </a:spcAft>
                        <a:buClr>
                          <a:srgbClr val="FF0000"/>
                        </a:buClr>
                      </a:pPr>
                      <a:endParaRPr lang="tr-TR" sz="1600" dirty="0" smtClean="0">
                        <a:solidFill>
                          <a:srgbClr val="FF0000"/>
                        </a:solidFill>
                        <a:latin typeface="+mn-lt"/>
                      </a:endParaRPr>
                    </a:p>
                  </a:txBody>
                  <a:tcPr marL="121904" marR="121904"/>
                </a:tc>
                <a:tc>
                  <a:txBody>
                    <a:bodyPr/>
                    <a:lstStyle/>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Sadece birimlere özel bilgilerdir. </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Departman çalışanları dışında hiçbir 3. taraf kurum veya kişinin görmemesi gereken bilgilerdir. </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Gizlilik ön plandadır.</a:t>
                      </a:r>
                    </a:p>
                    <a:p>
                      <a:pPr marL="0" lvl="1" defTabSz="800100">
                        <a:lnSpc>
                          <a:spcPct val="90000"/>
                        </a:lnSpc>
                        <a:spcBef>
                          <a:spcPct val="0"/>
                        </a:spcBef>
                        <a:spcAft>
                          <a:spcPct val="15000"/>
                        </a:spcAft>
                        <a:buClr>
                          <a:srgbClr val="FF0000"/>
                        </a:buClr>
                      </a:pPr>
                      <a:endParaRPr lang="tr-TR" sz="1600" dirty="0" smtClean="0">
                        <a:solidFill>
                          <a:srgbClr val="FF0000"/>
                        </a:solidFill>
                        <a:latin typeface="+mn-lt"/>
                      </a:endParaRPr>
                    </a:p>
                    <a:p>
                      <a:endParaRPr lang="tr-TR" sz="1600" dirty="0">
                        <a:latin typeface="+mn-lt"/>
                      </a:endParaRPr>
                    </a:p>
                  </a:txBody>
                  <a:tcPr marL="121904" marR="121904"/>
                </a:tc>
                <a:tc>
                  <a:txBody>
                    <a:bodyPr/>
                    <a:lstStyle/>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Birim çalışanlarının kurum işlevleri için yaptığı kişisel çalışmalar ile ilgili bilgilerdir. </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Erişilebilirlik ön plandadır.</a:t>
                      </a:r>
                    </a:p>
                    <a:p>
                      <a:pPr marL="342900" lvl="1" indent="-342900" algn="l" defTabSz="800100">
                        <a:lnSpc>
                          <a:spcPct val="90000"/>
                        </a:lnSpc>
                        <a:spcBef>
                          <a:spcPct val="0"/>
                        </a:spcBef>
                        <a:spcAft>
                          <a:spcPct val="15000"/>
                        </a:spcAft>
                        <a:buClr>
                          <a:srgbClr val="FF0000"/>
                        </a:buClr>
                        <a:buFont typeface="Wingdings" panose="05000000000000000000" pitchFamily="2" charset="2"/>
                        <a:buChar char="Ø"/>
                      </a:pPr>
                      <a:endParaRPr lang="tr-TR" sz="1600" dirty="0" smtClean="0">
                        <a:latin typeface="+mn-lt"/>
                      </a:endParaRPr>
                    </a:p>
                    <a:p>
                      <a:pPr marL="342900" lvl="1" indent="-342900" algn="l" defTabSz="800100">
                        <a:lnSpc>
                          <a:spcPct val="90000"/>
                        </a:lnSpc>
                        <a:spcBef>
                          <a:spcPct val="0"/>
                        </a:spcBef>
                        <a:spcAft>
                          <a:spcPct val="15000"/>
                        </a:spcAft>
                        <a:buClr>
                          <a:srgbClr val="FF0000"/>
                        </a:buClr>
                        <a:buFont typeface="Wingdings" panose="05000000000000000000" pitchFamily="2" charset="2"/>
                        <a:buChar char="Ø"/>
                      </a:pPr>
                      <a:endParaRPr lang="tr-TR" sz="1600" dirty="0" smtClean="0">
                        <a:latin typeface="+mn-lt"/>
                      </a:endParaRPr>
                    </a:p>
                    <a:p>
                      <a:endParaRPr lang="tr-TR" sz="1600" dirty="0">
                        <a:latin typeface="+mn-lt"/>
                      </a:endParaRPr>
                    </a:p>
                  </a:txBody>
                  <a:tcPr marL="121904" marR="121904"/>
                </a:tc>
                <a:tc>
                  <a:txBody>
                    <a:bodyPr/>
                    <a:lstStyle/>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Bu bilgiler kurum çalışanlarının kullanımı içindir.</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Erişilebilirlik ve bütünlük ön plandadır. </a:t>
                      </a:r>
                    </a:p>
                    <a:p>
                      <a:pPr marL="342900" lvl="1" indent="-342900" algn="l" defTabSz="800100">
                        <a:lnSpc>
                          <a:spcPct val="90000"/>
                        </a:lnSpc>
                        <a:spcBef>
                          <a:spcPct val="0"/>
                        </a:spcBef>
                        <a:spcAft>
                          <a:spcPct val="15000"/>
                        </a:spcAft>
                        <a:buClr>
                          <a:srgbClr val="FF0000"/>
                        </a:buClr>
                        <a:buFont typeface="Wingdings" panose="05000000000000000000" pitchFamily="2" charset="2"/>
                        <a:buChar char="Ø"/>
                      </a:pPr>
                      <a:endParaRPr lang="tr-TR" sz="1600" dirty="0" smtClean="0">
                        <a:latin typeface="+mn-lt"/>
                      </a:endParaRPr>
                    </a:p>
                    <a:p>
                      <a:pPr marL="342900" lvl="1" indent="-342900" algn="l" defTabSz="800100">
                        <a:lnSpc>
                          <a:spcPct val="90000"/>
                        </a:lnSpc>
                        <a:spcBef>
                          <a:spcPct val="0"/>
                        </a:spcBef>
                        <a:spcAft>
                          <a:spcPct val="15000"/>
                        </a:spcAft>
                        <a:buClr>
                          <a:srgbClr val="FF0000"/>
                        </a:buClr>
                        <a:buFont typeface="Wingdings" panose="05000000000000000000" pitchFamily="2" charset="2"/>
                        <a:buChar char="Ø"/>
                      </a:pPr>
                      <a:endParaRPr lang="tr-TR" sz="1600" kern="1200" dirty="0" smtClean="0">
                        <a:latin typeface="+mn-lt"/>
                      </a:endParaRPr>
                    </a:p>
                    <a:p>
                      <a:endParaRPr lang="tr-TR" sz="1600" dirty="0">
                        <a:latin typeface="+mn-lt"/>
                      </a:endParaRPr>
                    </a:p>
                  </a:txBody>
                  <a:tcPr marL="121904" marR="121904"/>
                </a:tc>
              </a:tr>
              <a:tr h="1375365">
                <a:tc>
                  <a:txBody>
                    <a:bodyPr/>
                    <a:lstStyle/>
                    <a:p>
                      <a:pPr marL="0" lvl="1" defTabSz="800100">
                        <a:lnSpc>
                          <a:spcPct val="90000"/>
                        </a:lnSpc>
                        <a:spcBef>
                          <a:spcPct val="0"/>
                        </a:spcBef>
                        <a:spcAft>
                          <a:spcPct val="15000"/>
                        </a:spcAft>
                        <a:buClr>
                          <a:srgbClr val="FF0000"/>
                        </a:buClr>
                      </a:pPr>
                      <a:r>
                        <a:rPr lang="tr-TR" sz="1600" dirty="0" smtClean="0">
                          <a:solidFill>
                            <a:srgbClr val="FF0000"/>
                          </a:solidFill>
                          <a:latin typeface="+mn-lt"/>
                        </a:rPr>
                        <a:t>ÖRNEK:</a:t>
                      </a:r>
                    </a:p>
                    <a:p>
                      <a:pPr marL="342900" lvl="1" indent="-342900" defTabSz="800100">
                        <a:lnSpc>
                          <a:spcPct val="90000"/>
                        </a:lnSpc>
                        <a:spcBef>
                          <a:spcPct val="0"/>
                        </a:spcBef>
                        <a:spcAft>
                          <a:spcPct val="15000"/>
                        </a:spcAft>
                        <a:buClr>
                          <a:srgbClr val="FF0000"/>
                        </a:buClr>
                        <a:buFont typeface="Arial" pitchFamily="34" charset="0"/>
                        <a:buChar char="•"/>
                      </a:pPr>
                      <a:r>
                        <a:rPr lang="tr-TR" sz="1600" dirty="0" smtClean="0">
                          <a:latin typeface="+mn-lt"/>
                        </a:rPr>
                        <a:t>Sivil Savunma Planı</a:t>
                      </a:r>
                    </a:p>
                    <a:p>
                      <a:pPr marL="342900" lvl="1" indent="-342900" defTabSz="800100">
                        <a:lnSpc>
                          <a:spcPct val="90000"/>
                        </a:lnSpc>
                        <a:spcBef>
                          <a:spcPct val="0"/>
                        </a:spcBef>
                        <a:spcAft>
                          <a:spcPct val="15000"/>
                        </a:spcAft>
                        <a:buClr>
                          <a:srgbClr val="FF0000"/>
                        </a:buClr>
                        <a:buFont typeface="Arial" pitchFamily="34" charset="0"/>
                        <a:buChar char="•"/>
                      </a:pPr>
                      <a:endParaRPr lang="tr-TR" sz="1600" dirty="0" smtClean="0">
                        <a:latin typeface="+mn-lt"/>
                      </a:endParaRPr>
                    </a:p>
                  </a:txBody>
                  <a:tcPr marL="121904" marR="121904"/>
                </a:tc>
                <a:tc>
                  <a:txBody>
                    <a:bodyPr/>
                    <a:lstStyle/>
                    <a:p>
                      <a:pPr marL="0" lvl="1" defTabSz="800100">
                        <a:lnSpc>
                          <a:spcPct val="90000"/>
                        </a:lnSpc>
                        <a:spcBef>
                          <a:spcPct val="0"/>
                        </a:spcBef>
                        <a:spcAft>
                          <a:spcPct val="15000"/>
                        </a:spcAft>
                        <a:buClr>
                          <a:srgbClr val="FF0000"/>
                        </a:buClr>
                      </a:pPr>
                      <a:r>
                        <a:rPr lang="tr-TR" sz="1600" dirty="0" smtClean="0">
                          <a:solidFill>
                            <a:srgbClr val="FF0000"/>
                          </a:solidFill>
                          <a:latin typeface="+mn-lt"/>
                        </a:rPr>
                        <a:t>ÖRNEK:</a:t>
                      </a:r>
                    </a:p>
                    <a:p>
                      <a:pPr marL="342900" lvl="1" indent="-342900" defTabSz="800100">
                        <a:lnSpc>
                          <a:spcPct val="90000"/>
                        </a:lnSpc>
                        <a:spcBef>
                          <a:spcPct val="0"/>
                        </a:spcBef>
                        <a:spcAft>
                          <a:spcPct val="15000"/>
                        </a:spcAft>
                        <a:buClr>
                          <a:srgbClr val="FF0000"/>
                        </a:buClr>
                        <a:buFont typeface="Arial" pitchFamily="34" charset="0"/>
                        <a:buChar char="•"/>
                      </a:pPr>
                      <a:r>
                        <a:rPr lang="tr-TR" sz="1600" dirty="0" smtClean="0">
                          <a:latin typeface="+mn-lt"/>
                        </a:rPr>
                        <a:t>Hastane Denetim Tutanağı</a:t>
                      </a:r>
                    </a:p>
                  </a:txBody>
                  <a:tcPr marL="121904" marR="121904"/>
                </a:tc>
                <a:tc>
                  <a:txBody>
                    <a:bodyPr/>
                    <a:lstStyle/>
                    <a:p>
                      <a:pPr marL="0" lvl="1" defTabSz="800100">
                        <a:lnSpc>
                          <a:spcPct val="90000"/>
                        </a:lnSpc>
                        <a:spcBef>
                          <a:spcPct val="0"/>
                        </a:spcBef>
                        <a:spcAft>
                          <a:spcPct val="15000"/>
                        </a:spcAft>
                        <a:buClr>
                          <a:srgbClr val="FF0000"/>
                        </a:buClr>
                      </a:pPr>
                      <a:r>
                        <a:rPr lang="tr-TR" sz="1600" dirty="0" smtClean="0">
                          <a:solidFill>
                            <a:srgbClr val="FF0000"/>
                          </a:solidFill>
                          <a:latin typeface="+mn-lt"/>
                        </a:rPr>
                        <a:t>ÖRNEK:</a:t>
                      </a:r>
                    </a:p>
                    <a:p>
                      <a:pPr marL="342900" lvl="1" indent="-342900" defTabSz="800100">
                        <a:lnSpc>
                          <a:spcPct val="90000"/>
                        </a:lnSpc>
                        <a:spcBef>
                          <a:spcPct val="0"/>
                        </a:spcBef>
                        <a:spcAft>
                          <a:spcPct val="15000"/>
                        </a:spcAft>
                        <a:buClr>
                          <a:srgbClr val="FF0000"/>
                        </a:buClr>
                        <a:buFont typeface="Arial" pitchFamily="34" charset="0"/>
                        <a:buChar char="•"/>
                      </a:pPr>
                      <a:r>
                        <a:rPr lang="tr-TR" sz="1600" dirty="0" smtClean="0">
                          <a:latin typeface="+mn-lt"/>
                        </a:rPr>
                        <a:t>Haftalık Faaliyet Planı</a:t>
                      </a:r>
                    </a:p>
                    <a:p>
                      <a:pPr marL="342900" lvl="1" indent="-342900" defTabSz="800100">
                        <a:lnSpc>
                          <a:spcPct val="90000"/>
                        </a:lnSpc>
                        <a:spcBef>
                          <a:spcPct val="0"/>
                        </a:spcBef>
                        <a:spcAft>
                          <a:spcPct val="15000"/>
                        </a:spcAft>
                        <a:buClr>
                          <a:srgbClr val="FF0000"/>
                        </a:buClr>
                        <a:buFont typeface="Arial" pitchFamily="34" charset="0"/>
                        <a:buChar char="•"/>
                      </a:pPr>
                      <a:r>
                        <a:rPr lang="tr-TR" sz="1600" kern="1200" dirty="0" smtClean="0">
                          <a:latin typeface="+mn-lt"/>
                        </a:rPr>
                        <a:t>Haftalık Faaliyet </a:t>
                      </a:r>
                      <a:r>
                        <a:rPr lang="tr-TR" sz="1600" dirty="0" smtClean="0">
                          <a:latin typeface="+mn-lt"/>
                        </a:rPr>
                        <a:t>R</a:t>
                      </a:r>
                      <a:r>
                        <a:rPr lang="tr-TR" sz="1600" kern="1200" dirty="0" smtClean="0">
                          <a:latin typeface="+mn-lt"/>
                        </a:rPr>
                        <a:t>aporu</a:t>
                      </a:r>
                    </a:p>
                    <a:p>
                      <a:endParaRPr lang="tr-TR" sz="1600" dirty="0">
                        <a:latin typeface="+mn-lt"/>
                      </a:endParaRPr>
                    </a:p>
                  </a:txBody>
                  <a:tcPr marL="121904" marR="121904"/>
                </a:tc>
                <a:tc>
                  <a:txBody>
                    <a:bodyPr/>
                    <a:lstStyle/>
                    <a:p>
                      <a:pPr marL="0" lvl="1" algn="l" defTabSz="800100">
                        <a:lnSpc>
                          <a:spcPct val="90000"/>
                        </a:lnSpc>
                        <a:spcBef>
                          <a:spcPct val="0"/>
                        </a:spcBef>
                        <a:spcAft>
                          <a:spcPct val="15000"/>
                        </a:spcAft>
                        <a:buClr>
                          <a:srgbClr val="FF0000"/>
                        </a:buClr>
                      </a:pPr>
                      <a:r>
                        <a:rPr lang="tr-TR" sz="1600" dirty="0" smtClean="0">
                          <a:solidFill>
                            <a:srgbClr val="FF0000"/>
                          </a:solidFill>
                          <a:latin typeface="+mn-lt"/>
                        </a:rPr>
                        <a:t>ÖRNEK:</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dirty="0" smtClean="0">
                          <a:latin typeface="+mn-lt"/>
                        </a:rPr>
                        <a:t>Haftalık Yemek Listesi</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dirty="0" smtClean="0">
                          <a:latin typeface="+mn-lt"/>
                        </a:rPr>
                        <a:t>Dahili Telefon Listesi</a:t>
                      </a:r>
                    </a:p>
                    <a:p>
                      <a:pPr marL="342900" lvl="1" indent="-342900" algn="l" defTabSz="800100">
                        <a:lnSpc>
                          <a:spcPct val="90000"/>
                        </a:lnSpc>
                        <a:spcBef>
                          <a:spcPct val="0"/>
                        </a:spcBef>
                        <a:spcAft>
                          <a:spcPct val="15000"/>
                        </a:spcAft>
                        <a:buClr>
                          <a:srgbClr val="FF0000"/>
                        </a:buClr>
                        <a:buFont typeface="Arial" pitchFamily="34" charset="0"/>
                        <a:buChar char="•"/>
                      </a:pPr>
                      <a:r>
                        <a:rPr lang="tr-TR" sz="1600" dirty="0" smtClean="0">
                          <a:latin typeface="+mn-lt"/>
                        </a:rPr>
                        <a:t>Nöbet listesi</a:t>
                      </a:r>
                    </a:p>
                    <a:p>
                      <a:endParaRPr lang="tr-TR" sz="1600" dirty="0">
                        <a:latin typeface="+mn-lt"/>
                      </a:endParaRPr>
                    </a:p>
                  </a:txBody>
                  <a:tcPr marL="121904" marR="121904"/>
                </a:tc>
              </a:tr>
            </a:tbl>
          </a:graphicData>
        </a:graphic>
      </p:graphicFrame>
      <p:pic>
        <p:nvPicPr>
          <p:cNvPr id="6" name="5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7"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Alt Başlık"/>
          <p:cNvSpPr txBox="1">
            <a:spLocks/>
          </p:cNvSpPr>
          <p:nvPr/>
        </p:nvSpPr>
        <p:spPr>
          <a:xfrm>
            <a:off x="714348" y="2428868"/>
            <a:ext cx="7429552" cy="2000264"/>
          </a:xfrm>
          <a:prstGeom prst="rect">
            <a:avLst/>
          </a:prstGeom>
        </p:spPr>
        <p:txBody>
          <a:bodyP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1" i="1"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rPr>
              <a:t/>
            </a:r>
            <a:br>
              <a:rPr kumimoji="0" lang="tr-TR" sz="3200" b="1" i="1"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rPr>
            </a:br>
            <a:r>
              <a:rPr kumimoji="0" lang="tr-TR" sz="3600" b="1" i="0"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rPr>
              <a:t>Fatma Kemal Timuçin Ağız ve Diş Sağlığı Hastanesi</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tr-TR" sz="3600" b="1" i="0"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600" b="1" i="0"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rPr>
              <a:t>Bilgi</a:t>
            </a:r>
            <a:r>
              <a:rPr kumimoji="0" lang="tr-TR" sz="3600" b="1" i="0" u="none" strike="noStrike" kern="1200" cap="none" spc="0" normalizeH="0" noProof="0" dirty="0" smtClean="0">
                <a:ln>
                  <a:noFill/>
                </a:ln>
                <a:solidFill>
                  <a:schemeClr val="tx1">
                    <a:lumMod val="85000"/>
                    <a:lumOff val="15000"/>
                  </a:schemeClr>
                </a:solidFill>
                <a:effectLst/>
                <a:uLnTx/>
                <a:uFillTx/>
                <a:latin typeface="Calibri" pitchFamily="34" charset="0"/>
                <a:ea typeface="+mn-ea"/>
                <a:cs typeface="Calibri" pitchFamily="34" charset="0"/>
              </a:rPr>
              <a:t> Güvenliği </a:t>
            </a:r>
            <a:r>
              <a:rPr kumimoji="0" lang="tr-TR" sz="3600" b="1" i="0" u="none" strike="noStrike" kern="1200" cap="none" spc="0" normalizeH="0" noProof="0" dirty="0" err="1" smtClean="0">
                <a:ln>
                  <a:noFill/>
                </a:ln>
                <a:solidFill>
                  <a:schemeClr val="tx1">
                    <a:lumMod val="85000"/>
                    <a:lumOff val="15000"/>
                  </a:schemeClr>
                </a:solidFill>
                <a:effectLst/>
                <a:uLnTx/>
                <a:uFillTx/>
                <a:latin typeface="Calibri" pitchFamily="34" charset="0"/>
                <a:ea typeface="+mn-ea"/>
                <a:cs typeface="Calibri" pitchFamily="34" charset="0"/>
              </a:rPr>
              <a:t>Farkındalık</a:t>
            </a:r>
            <a:r>
              <a:rPr kumimoji="0" lang="tr-TR" sz="3600" b="1" i="0" u="none" strike="noStrike" kern="1200" cap="none" spc="0" normalizeH="0" noProof="0" dirty="0" smtClean="0">
                <a:ln>
                  <a:noFill/>
                </a:ln>
                <a:solidFill>
                  <a:schemeClr val="tx1">
                    <a:lumMod val="85000"/>
                    <a:lumOff val="15000"/>
                  </a:schemeClr>
                </a:solidFill>
                <a:effectLst/>
                <a:uLnTx/>
                <a:uFillTx/>
                <a:latin typeface="Calibri" pitchFamily="34" charset="0"/>
                <a:ea typeface="+mn-ea"/>
                <a:cs typeface="Calibri" pitchFamily="34" charset="0"/>
              </a:rPr>
              <a:t> Eğitimi</a:t>
            </a:r>
          </a:p>
          <a:p>
            <a:pPr marL="342900" marR="0" lvl="0" indent="-342900" algn="ctr" defTabSz="914400" rtl="0" eaLnBrk="1" fontAlgn="auto" latinLnBrk="0" hangingPunct="1">
              <a:lnSpc>
                <a:spcPct val="100000"/>
              </a:lnSpc>
              <a:spcBef>
                <a:spcPct val="20000"/>
              </a:spcBef>
              <a:spcAft>
                <a:spcPts val="0"/>
              </a:spcAft>
              <a:buClrTx/>
              <a:buSzTx/>
              <a:tabLst/>
              <a:defRPr/>
            </a:pPr>
            <a:r>
              <a:rPr lang="tr-TR" sz="3600" b="1" dirty="0" smtClean="0">
                <a:solidFill>
                  <a:schemeClr val="tx1">
                    <a:lumMod val="85000"/>
                    <a:lumOff val="15000"/>
                  </a:schemeClr>
                </a:solidFill>
                <a:latin typeface="Calibri" pitchFamily="34" charset="0"/>
                <a:cs typeface="Calibri" pitchFamily="34" charset="0"/>
              </a:rPr>
              <a:t>2019</a:t>
            </a:r>
            <a:endParaRPr kumimoji="0" lang="tr-TR" sz="3600" b="1" i="0" u="none" strike="noStrike" kern="1200" cap="none" spc="0" normalizeH="0" noProof="0" dirty="0" smtClean="0">
              <a:ln>
                <a:noFill/>
              </a:ln>
              <a:solidFill>
                <a:schemeClr val="tx1">
                  <a:lumMod val="85000"/>
                  <a:lumOff val="15000"/>
                </a:schemeClr>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tr-TR" sz="3600" b="1" i="0"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600" b="1" i="0"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600" b="1" i="0" u="none" strike="noStrike" kern="1200" cap="none" spc="0" normalizeH="0" baseline="0" noProof="0" dirty="0" smtClean="0">
              <a:ln>
                <a:noFill/>
              </a:ln>
              <a:solidFill>
                <a:schemeClr val="tx1">
                  <a:lumMod val="85000"/>
                  <a:lumOff val="15000"/>
                </a:schemeClr>
              </a:solidFill>
              <a:effectLst/>
              <a:uLnTx/>
              <a:uFillTx/>
              <a:latin typeface="Calibri" pitchFamily="34" charset="0"/>
              <a:ea typeface="+mn-ea"/>
              <a:cs typeface="Calibri" pitchFamily="34" charset="0"/>
            </a:endParaRPr>
          </a:p>
        </p:txBody>
      </p:sp>
      <p:sp>
        <p:nvSpPr>
          <p:cNvPr id="7" name="Dikdörtgen 2"/>
          <p:cNvSpPr/>
          <p:nvPr/>
        </p:nvSpPr>
        <p:spPr>
          <a:xfrm>
            <a:off x="-214346" y="5000636"/>
            <a:ext cx="9983810" cy="1200329"/>
          </a:xfrm>
          <a:prstGeom prst="rect">
            <a:avLst/>
          </a:prstGeom>
        </p:spPr>
        <p:txBody>
          <a:bodyPr wrap="square">
            <a:spAutoFit/>
          </a:bodyPr>
          <a:lstStyle/>
          <a:p>
            <a:pPr algn="ctr"/>
            <a:r>
              <a:rPr lang="tr-TR" sz="2400" b="1" dirty="0" smtClean="0">
                <a:solidFill>
                  <a:srgbClr val="FF0000"/>
                </a:solidFill>
              </a:rPr>
              <a:t>Hazırlayan</a:t>
            </a:r>
          </a:p>
          <a:p>
            <a:pPr algn="ctr"/>
            <a:r>
              <a:rPr lang="tr-TR" sz="2400" b="1" dirty="0" smtClean="0">
                <a:solidFill>
                  <a:srgbClr val="FF0000"/>
                </a:solidFill>
              </a:rPr>
              <a:t>Can GELİKÇİ</a:t>
            </a:r>
          </a:p>
          <a:p>
            <a:pPr algn="ctr"/>
            <a:r>
              <a:rPr lang="tr-TR" sz="2400" b="1" dirty="0" smtClean="0">
                <a:solidFill>
                  <a:srgbClr val="FF0000"/>
                </a:solidFill>
              </a:rPr>
              <a:t>Bilgi İşlem Birim Sorumlusu</a:t>
            </a:r>
            <a:endParaRPr lang="tr-TR" sz="2400" b="1" dirty="0">
              <a:solidFill>
                <a:srgbClr val="FF0000"/>
              </a:solidFill>
            </a:endParaRPr>
          </a:p>
        </p:txBody>
      </p:sp>
      <p:pic>
        <p:nvPicPr>
          <p:cNvPr id="6" name="5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8"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71604" y="4071942"/>
            <a:ext cx="5715040" cy="1323439"/>
          </a:xfrm>
          <a:prstGeom prst="rect">
            <a:avLst/>
          </a:prstGeom>
        </p:spPr>
        <p:txBody>
          <a:bodyPr wrap="square">
            <a:spAutoFit/>
          </a:bodyPr>
          <a:lstStyle/>
          <a:p>
            <a:pPr algn="ctr"/>
            <a:r>
              <a:rPr lang="tr-TR" sz="4000" b="1" dirty="0" smtClean="0">
                <a:ln w="11430"/>
                <a:solidFill>
                  <a:srgbClr val="FF0000"/>
                </a:solidFill>
                <a:effectLst>
                  <a:outerShdw blurRad="50800" dist="39000" dir="5460000" algn="tl">
                    <a:schemeClr val="tx1">
                      <a:lumMod val="50000"/>
                      <a:lumOff val="50000"/>
                      <a:alpha val="38000"/>
                    </a:schemeClr>
                  </a:outerShdw>
                </a:effectLst>
              </a:rPr>
              <a:t>Bilginin Bulunduğu Ortamlar</a:t>
            </a:r>
            <a:endParaRPr lang="tr-TR" sz="4000" b="1" dirty="0">
              <a:ln w="11430"/>
              <a:solidFill>
                <a:srgbClr val="FF0000"/>
              </a:solidFill>
              <a:effectLst>
                <a:outerShdw blurRad="50800" dist="39000" dir="5460000" algn="tl">
                  <a:schemeClr val="tx1">
                    <a:lumMod val="50000"/>
                    <a:lumOff val="50000"/>
                    <a:alpha val="38000"/>
                  </a:schemeClr>
                </a:outerShdw>
              </a:effectLst>
            </a:endParaRPr>
          </a:p>
        </p:txBody>
      </p:sp>
      <p:pic>
        <p:nvPicPr>
          <p:cNvPr id="6" name="5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7"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714346" y="4143380"/>
          <a:ext cx="7429555" cy="1357322"/>
        </p:xfrm>
        <a:graphic>
          <a:graphicData uri="http://schemas.openxmlformats.org/drawingml/2006/table">
            <a:tbl>
              <a:tblPr firstRow="1" bandRow="1">
                <a:tableStyleId>{7DF18680-E054-41AD-8BC1-D1AEF772440D}</a:tableStyleId>
              </a:tblPr>
              <a:tblGrid>
                <a:gridCol w="1485911"/>
                <a:gridCol w="1485911"/>
                <a:gridCol w="1485911"/>
                <a:gridCol w="1485911"/>
                <a:gridCol w="1485911"/>
              </a:tblGrid>
              <a:tr h="1357322">
                <a:tc>
                  <a:txBody>
                    <a:bodyPr/>
                    <a:lstStyle/>
                    <a:p>
                      <a:pPr algn="ctr"/>
                      <a:endParaRPr lang="tr-TR" dirty="0" smtClean="0"/>
                    </a:p>
                    <a:p>
                      <a:pPr algn="ctr"/>
                      <a:endParaRPr lang="tr-TR" dirty="0" smtClean="0"/>
                    </a:p>
                    <a:p>
                      <a:pPr algn="ctr"/>
                      <a:r>
                        <a:rPr lang="tr-TR" dirty="0" smtClean="0"/>
                        <a:t>KAĞIT</a:t>
                      </a:r>
                    </a:p>
                    <a:p>
                      <a:endParaRPr lang="tr-TR" dirty="0"/>
                    </a:p>
                  </a:txBody>
                  <a:tcPr>
                    <a:solidFill>
                      <a:schemeClr val="accent1"/>
                    </a:solidFill>
                  </a:tcPr>
                </a:tc>
                <a:tc>
                  <a:txBody>
                    <a:bodyPr/>
                    <a:lstStyle/>
                    <a:p>
                      <a:pPr algn="ctr"/>
                      <a:endParaRPr lang="tr-TR" dirty="0" smtClean="0"/>
                    </a:p>
                    <a:p>
                      <a:pPr algn="ctr"/>
                      <a:endParaRPr lang="tr-TR" dirty="0" smtClean="0"/>
                    </a:p>
                    <a:p>
                      <a:pPr algn="ctr"/>
                      <a:r>
                        <a:rPr lang="tr-TR" dirty="0" smtClean="0"/>
                        <a:t>TAHTA</a:t>
                      </a:r>
                      <a:endParaRPr lang="tr-TR" dirty="0"/>
                    </a:p>
                  </a:txBody>
                  <a:tcPr>
                    <a:solidFill>
                      <a:schemeClr val="accent1"/>
                    </a:solidFill>
                  </a:tcPr>
                </a:tc>
                <a:tc>
                  <a:txBody>
                    <a:bodyPr/>
                    <a:lstStyle/>
                    <a:p>
                      <a:pPr algn="ctr"/>
                      <a:endParaRPr lang="tr-TR" dirty="0" smtClean="0"/>
                    </a:p>
                    <a:p>
                      <a:pPr algn="ctr"/>
                      <a:endParaRPr lang="tr-TR" dirty="0" smtClean="0"/>
                    </a:p>
                    <a:p>
                      <a:pPr algn="ctr"/>
                      <a:r>
                        <a:rPr lang="tr-TR" dirty="0" smtClean="0"/>
                        <a:t>DOLAPLAR</a:t>
                      </a:r>
                      <a:endParaRPr lang="tr-TR" dirty="0"/>
                    </a:p>
                  </a:txBody>
                  <a:tcPr>
                    <a:solidFill>
                      <a:schemeClr val="accent1"/>
                    </a:solidFill>
                  </a:tcPr>
                </a:tc>
                <a:tc>
                  <a:txBody>
                    <a:bodyPr/>
                    <a:lstStyle/>
                    <a:p>
                      <a:pPr algn="ctr"/>
                      <a:endParaRPr lang="tr-TR" dirty="0" smtClean="0"/>
                    </a:p>
                    <a:p>
                      <a:pPr algn="ctr"/>
                      <a:endParaRPr lang="tr-TR" dirty="0" smtClean="0"/>
                    </a:p>
                    <a:p>
                      <a:pPr algn="ctr"/>
                      <a:r>
                        <a:rPr lang="tr-TR" dirty="0" smtClean="0"/>
                        <a:t>PANO</a:t>
                      </a:r>
                      <a:endParaRPr lang="tr-TR" dirty="0"/>
                    </a:p>
                  </a:txBody>
                  <a:tcPr>
                    <a:solidFill>
                      <a:schemeClr val="accent1"/>
                    </a:solidFill>
                  </a:tcPr>
                </a:tc>
                <a:tc>
                  <a:txBody>
                    <a:bodyPr/>
                    <a:lstStyle/>
                    <a:p>
                      <a:pPr algn="ctr"/>
                      <a:endParaRPr lang="tr-TR" dirty="0" smtClean="0"/>
                    </a:p>
                    <a:p>
                      <a:pPr algn="ctr"/>
                      <a:endParaRPr lang="tr-TR" dirty="0" smtClean="0"/>
                    </a:p>
                    <a:p>
                      <a:pPr algn="ctr"/>
                      <a:r>
                        <a:rPr lang="tr-TR" dirty="0" smtClean="0"/>
                        <a:t>DOSTALAR</a:t>
                      </a:r>
                      <a:endParaRPr lang="tr-TR" dirty="0"/>
                    </a:p>
                  </a:txBody>
                  <a:tcPr>
                    <a:solidFill>
                      <a:schemeClr val="accent1"/>
                    </a:solidFill>
                  </a:tcPr>
                </a:tc>
              </a:tr>
            </a:tbl>
          </a:graphicData>
        </a:graphic>
      </p:graphicFrame>
      <p:graphicFrame>
        <p:nvGraphicFramePr>
          <p:cNvPr id="6" name="5 Tablo"/>
          <p:cNvGraphicFramePr>
            <a:graphicFrameLocks noGrp="1"/>
          </p:cNvGraphicFramePr>
          <p:nvPr/>
        </p:nvGraphicFramePr>
        <p:xfrm>
          <a:off x="1500166" y="2857496"/>
          <a:ext cx="6096000" cy="714380"/>
        </p:xfrm>
        <a:graphic>
          <a:graphicData uri="http://schemas.openxmlformats.org/drawingml/2006/table">
            <a:tbl>
              <a:tblPr firstRow="1" bandRow="1">
                <a:tableStyleId>{5C22544A-7EE6-4342-B048-85BDC9FD1C3A}</a:tableStyleId>
              </a:tblPr>
              <a:tblGrid>
                <a:gridCol w="6096000"/>
              </a:tblGrid>
              <a:tr h="714380">
                <a:tc>
                  <a:txBody>
                    <a:bodyPr/>
                    <a:lstStyle/>
                    <a:p>
                      <a:pPr algn="ctr"/>
                      <a:r>
                        <a:rPr lang="tr-TR" sz="4000" dirty="0" smtClean="0">
                          <a:solidFill>
                            <a:schemeClr val="bg1"/>
                          </a:solidFill>
                        </a:rPr>
                        <a:t>Fiziksel</a:t>
                      </a:r>
                      <a:r>
                        <a:rPr lang="tr-TR" sz="4000" baseline="0" dirty="0" smtClean="0">
                          <a:solidFill>
                            <a:schemeClr val="bg1"/>
                          </a:solidFill>
                        </a:rPr>
                        <a:t> Ortamlar</a:t>
                      </a:r>
                      <a:endParaRPr lang="tr-TR" sz="4000" dirty="0">
                        <a:solidFill>
                          <a:schemeClr val="bg1"/>
                        </a:solidFill>
                      </a:endParaRPr>
                    </a:p>
                  </a:txBody>
                  <a:tcPr/>
                </a:tc>
              </a:tr>
            </a:tbl>
          </a:graphicData>
        </a:graphic>
      </p:graphicFrame>
      <p:pic>
        <p:nvPicPr>
          <p:cNvPr id="7" name="6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8"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1428728" y="2571744"/>
          <a:ext cx="6096000" cy="785818"/>
        </p:xfrm>
        <a:graphic>
          <a:graphicData uri="http://schemas.openxmlformats.org/drawingml/2006/table">
            <a:tbl>
              <a:tblPr firstRow="1" bandRow="1">
                <a:tableStyleId>{5C22544A-7EE6-4342-B048-85BDC9FD1C3A}</a:tableStyleId>
              </a:tblPr>
              <a:tblGrid>
                <a:gridCol w="6096000"/>
              </a:tblGrid>
              <a:tr h="785818">
                <a:tc>
                  <a:txBody>
                    <a:bodyPr/>
                    <a:lstStyle/>
                    <a:p>
                      <a:pPr algn="ctr"/>
                      <a:r>
                        <a:rPr lang="tr-TR" sz="4000" dirty="0" smtClean="0">
                          <a:solidFill>
                            <a:schemeClr val="bg1"/>
                          </a:solidFill>
                        </a:rPr>
                        <a:t>Dijital</a:t>
                      </a:r>
                      <a:r>
                        <a:rPr lang="tr-TR" sz="4000" baseline="0" dirty="0" smtClean="0">
                          <a:solidFill>
                            <a:schemeClr val="bg1"/>
                          </a:solidFill>
                        </a:rPr>
                        <a:t> Ortamlar</a:t>
                      </a:r>
                      <a:endParaRPr lang="tr-TR" sz="4000" dirty="0">
                        <a:solidFill>
                          <a:schemeClr val="bg1"/>
                        </a:solidFill>
                      </a:endParaRPr>
                    </a:p>
                  </a:txBody>
                  <a:tcPr>
                    <a:solidFill>
                      <a:schemeClr val="accent1"/>
                    </a:solidFill>
                  </a:tcPr>
                </a:tc>
              </a:tr>
            </a:tbl>
          </a:graphicData>
        </a:graphic>
      </p:graphicFrame>
      <p:graphicFrame>
        <p:nvGraphicFramePr>
          <p:cNvPr id="7" name="6 Tablo"/>
          <p:cNvGraphicFramePr>
            <a:graphicFrameLocks noGrp="1"/>
          </p:cNvGraphicFramePr>
          <p:nvPr/>
        </p:nvGraphicFramePr>
        <p:xfrm>
          <a:off x="500035" y="3929066"/>
          <a:ext cx="7786740" cy="2071702"/>
        </p:xfrm>
        <a:graphic>
          <a:graphicData uri="http://schemas.openxmlformats.org/drawingml/2006/table">
            <a:tbl>
              <a:tblPr firstRow="1" bandRow="1">
                <a:tableStyleId>{5C22544A-7EE6-4342-B048-85BDC9FD1C3A}</a:tableStyleId>
              </a:tblPr>
              <a:tblGrid>
                <a:gridCol w="2595580"/>
                <a:gridCol w="2595580"/>
                <a:gridCol w="2595580"/>
              </a:tblGrid>
              <a:tr h="1118461">
                <a:tc>
                  <a:txBody>
                    <a:bodyPr/>
                    <a:lstStyle/>
                    <a:p>
                      <a:pPr algn="ctr"/>
                      <a:endParaRPr lang="tr-TR" sz="2000" b="1" dirty="0" smtClean="0"/>
                    </a:p>
                    <a:p>
                      <a:pPr algn="ctr"/>
                      <a:r>
                        <a:rPr lang="tr-TR" sz="2000" b="1" dirty="0" smtClean="0"/>
                        <a:t>BİLGİSAYARLAR</a:t>
                      </a:r>
                      <a:endParaRPr lang="tr-TR" sz="2000" b="1" dirty="0"/>
                    </a:p>
                  </a:txBody>
                  <a:tcPr/>
                </a:tc>
                <a:tc>
                  <a:txBody>
                    <a:bodyPr/>
                    <a:lstStyle/>
                    <a:p>
                      <a:pPr algn="ctr"/>
                      <a:endParaRPr lang="tr-TR" sz="2000" b="1" dirty="0" smtClean="0"/>
                    </a:p>
                    <a:p>
                      <a:pPr algn="ctr"/>
                      <a:r>
                        <a:rPr lang="tr-TR" sz="2000" b="1" dirty="0" smtClean="0"/>
                        <a:t>MOBİL İLETİŞİM CİHAZLARI</a:t>
                      </a:r>
                      <a:endParaRPr lang="tr-TR" sz="2000" b="1" dirty="0"/>
                    </a:p>
                  </a:txBody>
                  <a:tcPr/>
                </a:tc>
                <a:tc>
                  <a:txBody>
                    <a:bodyPr/>
                    <a:lstStyle/>
                    <a:p>
                      <a:pPr algn="ctr"/>
                      <a:endParaRPr lang="tr-TR" sz="2000" b="1" dirty="0" smtClean="0"/>
                    </a:p>
                    <a:p>
                      <a:pPr algn="ctr"/>
                      <a:r>
                        <a:rPr lang="tr-TR" sz="2000" b="1" dirty="0" smtClean="0"/>
                        <a:t>E-POSTA</a:t>
                      </a:r>
                    </a:p>
                    <a:p>
                      <a:pPr algn="ctr"/>
                      <a:endParaRPr lang="tr-TR" sz="2000" b="1" dirty="0"/>
                    </a:p>
                  </a:txBody>
                  <a:tcPr/>
                </a:tc>
              </a:tr>
              <a:tr h="953241">
                <a:tc>
                  <a:txBody>
                    <a:bodyPr/>
                    <a:lstStyle/>
                    <a:p>
                      <a:pPr algn="ctr"/>
                      <a:endParaRPr lang="tr-TR" sz="2400" b="1" dirty="0" smtClean="0">
                        <a:solidFill>
                          <a:schemeClr val="bg1"/>
                        </a:solidFill>
                      </a:endParaRPr>
                    </a:p>
                    <a:p>
                      <a:pPr algn="ctr"/>
                      <a:r>
                        <a:rPr lang="tr-TR" sz="2400" b="1" dirty="0" smtClean="0">
                          <a:solidFill>
                            <a:schemeClr val="bg1"/>
                          </a:solidFill>
                        </a:rPr>
                        <a:t>USB</a:t>
                      </a:r>
                      <a:endParaRPr lang="tr-TR" sz="2400" b="1" dirty="0">
                        <a:solidFill>
                          <a:schemeClr val="bg1"/>
                        </a:solidFill>
                      </a:endParaRPr>
                    </a:p>
                  </a:txBody>
                  <a:tcPr>
                    <a:solidFill>
                      <a:schemeClr val="accent1"/>
                    </a:solidFill>
                  </a:tcPr>
                </a:tc>
                <a:tc>
                  <a:txBody>
                    <a:bodyPr/>
                    <a:lstStyle/>
                    <a:p>
                      <a:pPr algn="ctr"/>
                      <a:endParaRPr lang="tr-TR" sz="2400" b="1" dirty="0" smtClean="0">
                        <a:solidFill>
                          <a:schemeClr val="bg1"/>
                        </a:solidFill>
                      </a:endParaRPr>
                    </a:p>
                    <a:p>
                      <a:pPr algn="ctr"/>
                      <a:r>
                        <a:rPr lang="tr-TR" sz="2400" b="1" dirty="0" smtClean="0">
                          <a:solidFill>
                            <a:schemeClr val="bg1"/>
                          </a:solidFill>
                        </a:rPr>
                        <a:t>CD</a:t>
                      </a:r>
                      <a:endParaRPr lang="tr-TR" sz="2400" b="1" dirty="0">
                        <a:solidFill>
                          <a:schemeClr val="bg1"/>
                        </a:solidFill>
                      </a:endParaRPr>
                    </a:p>
                  </a:txBody>
                  <a:tcPr>
                    <a:solidFill>
                      <a:schemeClr val="accent1"/>
                    </a:solidFill>
                  </a:tcPr>
                </a:tc>
                <a:tc>
                  <a:txBody>
                    <a:bodyPr/>
                    <a:lstStyle/>
                    <a:p>
                      <a:pPr algn="ctr"/>
                      <a:endParaRPr lang="tr-TR" sz="2400" b="1" dirty="0" smtClean="0">
                        <a:solidFill>
                          <a:schemeClr val="bg1"/>
                        </a:solidFill>
                      </a:endParaRPr>
                    </a:p>
                    <a:p>
                      <a:pPr algn="ctr"/>
                      <a:r>
                        <a:rPr lang="tr-TR" sz="2400" b="1" dirty="0" smtClean="0">
                          <a:solidFill>
                            <a:schemeClr val="bg1"/>
                          </a:solidFill>
                        </a:rPr>
                        <a:t>HARD DİSK</a:t>
                      </a:r>
                      <a:endParaRPr lang="tr-TR" sz="2400" b="1" dirty="0">
                        <a:solidFill>
                          <a:schemeClr val="bg1"/>
                        </a:solidFill>
                      </a:endParaRPr>
                    </a:p>
                  </a:txBody>
                  <a:tcPr>
                    <a:solidFill>
                      <a:schemeClr val="accent1"/>
                    </a:solidFill>
                  </a:tcPr>
                </a:tc>
              </a:tr>
            </a:tbl>
          </a:graphicData>
        </a:graphic>
      </p:graphicFrame>
      <p:pic>
        <p:nvPicPr>
          <p:cNvPr id="6" name="5 Resim" descr="ARMA LOGO TÜRKÇE.png"/>
          <p:cNvPicPr>
            <a:picLocks noChangeAspect="1"/>
          </p:cNvPicPr>
          <p:nvPr/>
        </p:nvPicPr>
        <p:blipFill>
          <a:blip r:embed="rId2" cstate="print"/>
          <a:stretch>
            <a:fillRect/>
          </a:stretch>
        </p:blipFill>
        <p:spPr>
          <a:xfrm>
            <a:off x="0" y="0"/>
            <a:ext cx="2270124" cy="1857388"/>
          </a:xfrm>
          <a:prstGeom prst="rect">
            <a:avLst/>
          </a:prstGeom>
        </p:spPr>
      </p:pic>
      <p:pic>
        <p:nvPicPr>
          <p:cNvPr id="8" name="Picture 2" descr="C:\Users\Administrator\Desktop\logo_PNG.png"/>
          <p:cNvPicPr>
            <a:picLocks noChangeAspect="1" noChangeArrowheads="1"/>
          </p:cNvPicPr>
          <p:nvPr/>
        </p:nvPicPr>
        <p:blipFill>
          <a:blip r:embed="rId3" cstate="print"/>
          <a:srcRect/>
          <a:stretch>
            <a:fillRect/>
          </a:stretch>
        </p:blipFill>
        <p:spPr bwMode="auto">
          <a:xfrm>
            <a:off x="6357950" y="0"/>
            <a:ext cx="3071834" cy="21431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1570</Words>
  <PresentationFormat>Ekran Gösterisi (4:3)</PresentationFormat>
  <Paragraphs>336</Paragraphs>
  <Slides>60</Slides>
  <Notes>1</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 </vt:lpstr>
      <vt:lpstr>Slayt 2</vt:lpstr>
      <vt:lpstr>Slayt 3</vt:lpstr>
      <vt:lpstr>Bir varlık türü olarak bilginin izinsiz veya yetkisiz bir biçimde erişim, kullanım, değiştirilme, ifşa edilme, ortadan kaldırılma, el değiştirme ve hasar verilmesini önlemek. </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Benzer harf ve rakamları birbirlerinin yerine kullana bilirsiniz.</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Administrator</dc:creator>
  <cp:lastModifiedBy>Administrator</cp:lastModifiedBy>
  <cp:revision>76</cp:revision>
  <dcterms:created xsi:type="dcterms:W3CDTF">2018-11-17T11:29:46Z</dcterms:created>
  <dcterms:modified xsi:type="dcterms:W3CDTF">2019-11-19T07:54:07Z</dcterms:modified>
</cp:coreProperties>
</file>